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media1.mp4" ContentType="video/unknown"/>
  <Override PartName="/ppt/media/media1.m4a" ContentType="audio/unknown"/>
  <Override PartName="/ppt/media/image4.jpeg" ContentType="image/jpeg"/>
  <Override PartName="/ppt/media/media2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AEAEA"/>
          </a:solidFill>
        </a:fill>
      </a:tcStyle>
    </a:band2H>
    <a:firstCol>
      <a:tcTxStyle b="on" i="off">
        <a:font>
          <a:latin typeface="Proxima Nova"/>
          <a:ea typeface="Proxima Nova"/>
          <a:cs typeface="Proxima Nova"/>
        </a:font>
        <a:srgbClr val="4CA5D2"/>
      </a:tcTxStyle>
      <a:tcStyle>
        <a:tcBdr>
          <a:left>
            <a:ln w="12700" cap="flat">
              <a:noFill/>
              <a:miter lim="400000"/>
            </a:ln>
          </a:left>
          <a:right>
            <a:ln w="50800" cap="flat">
              <a:solidFill>
                <a:srgbClr val="03A8D6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rgbClr val="0BA8D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Proxima Nova"/>
          <a:ea typeface="Proxima Nova"/>
          <a:cs typeface="Proxima Nova"/>
        </a:font>
        <a:srgbClr val="4CA5D2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50800" cap="flat">
              <a:solidFill>
                <a:srgbClr val="03A8D6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AEAEA"/>
          </a:solidFill>
        </a:fill>
      </a:tcStyle>
    </a:band2H>
    <a:firstCol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8ABA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008AB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ADEFF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AEAEB"/>
          </a:solidFill>
        </a:fill>
      </a:tcStyle>
    </a:band2H>
    <a:firstCol>
      <a:tcTxStyle b="off" i="off">
        <a:font>
          <a:latin typeface="Proxima Nova Medium"/>
          <a:ea typeface="Proxima Nova Medium"/>
          <a:cs typeface="Proxima Nova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390196"/>
              <a:satOff val="16169"/>
              <a:lumOff val="-19584"/>
            </a:schemeClr>
          </a:solidFill>
        </a:fill>
      </a:tcStyle>
    </a:firstCol>
    <a:lastRow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ff" i="off">
        <a:font>
          <a:latin typeface="Proxima Nova Medium"/>
          <a:ea typeface="Proxima Nova Medium"/>
          <a:cs typeface="Proxima Nova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312616"/>
              <a:satOff val="21048"/>
              <a:lumOff val="-2941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D238"/>
          </a:solidFill>
        </a:fill>
      </a:tcStyle>
    </a:firstCol>
    <a:la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F7EA"/>
          </a:solidFill>
        </a:fill>
      </a:tcStyle>
    </a:lastRow>
    <a:fir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A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219922"/>
              <a:satOff val="-56679"/>
              <a:lumOff val="-26479"/>
            </a:schemeClr>
          </a:solidFill>
        </a:fill>
      </a:tcStyle>
    </a:firstCol>
    <a:la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AEBEB"/>
          </a:solidFill>
        </a:fill>
      </a:tcStyle>
    </a:lastRow>
    <a:firstRow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228106"/>
              <a:satOff val="-38633"/>
              <a:lumOff val="-1788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wholeTbl>
    <a:band2H>
      <a:tcTxStyle b="def" i="def"/>
      <a:tcStyle>
        <a:tcBdr/>
        <a:fill>
          <a:solidFill>
            <a:srgbClr val="BBBBBB"/>
          </a:solidFill>
        </a:fill>
      </a:tcStyle>
    </a:band2H>
    <a:firstCol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lastRow>
    <a:firstRow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8" name="Shape 14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">
    <p:bg>
      <p:bgPr>
        <a:solidFill>
          <a:srgbClr val="00BF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/>
          <p:nvPr>
            <p:ph type="body" sz="quarter" idx="21" hasCustomPrompt="1"/>
          </p:nvPr>
        </p:nvSpPr>
        <p:spPr>
          <a:xfrm>
            <a:off x="1219200" y="1917700"/>
            <a:ext cx="21945600" cy="706628"/>
          </a:xfrm>
          <a:prstGeom prst="rect">
            <a:avLst/>
          </a:prstGeom>
        </p:spPr>
        <p:txBody>
          <a:bodyPr anchor="ctr"/>
          <a:lstStyle>
            <a:lvl1pPr marL="0" indent="0" defTabSz="784225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b="0" cap="all" sz="342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作者和日期</a:t>
            </a:r>
          </a:p>
        </p:txBody>
      </p:sp>
      <p:sp>
        <p:nvSpPr>
          <p:cNvPr id="12" name="內文層級一…"/>
          <p:cNvSpPr txBox="1"/>
          <p:nvPr>
            <p:ph type="body" sz="quarter" idx="1" hasCustomPrompt="1"/>
          </p:nvPr>
        </p:nvSpPr>
        <p:spPr>
          <a:xfrm>
            <a:off x="1219200" y="8648700"/>
            <a:ext cx="21945600" cy="20955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marL="0" indent="4572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marL="0" indent="9144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marL="0" indent="13716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marL="0" indent="18288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</a:lstStyle>
          <a:p>
            <a:pPr/>
            <a:r>
              <a:t>簡報子標題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簡報標題"/>
          <p:cNvSpPr txBox="1"/>
          <p:nvPr>
            <p:ph type="title" hasCustomPrompt="1"/>
          </p:nvPr>
        </p:nvSpPr>
        <p:spPr>
          <a:xfrm>
            <a:off x="1219200" y="3127375"/>
            <a:ext cx="21945600" cy="5524500"/>
          </a:xfrm>
          <a:prstGeom prst="rect">
            <a:avLst/>
          </a:prstGeom>
        </p:spPr>
        <p:txBody>
          <a:bodyPr/>
          <a:lstStyle>
            <a:lvl1pPr defTabSz="584200">
              <a:defRPr spc="-220" sz="22000">
                <a:solidFill>
                  <a:srgbClr val="FFFFFF"/>
                </a:solidFill>
              </a:defRPr>
            </a:lvl1pPr>
          </a:lstStyle>
          <a:p>
            <a:pPr/>
            <a:r>
              <a:t>簡報標題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照片"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496036167_2890x1683.jpg"/>
          <p:cNvSpPr/>
          <p:nvPr>
            <p:ph type="pic" idx="21"/>
          </p:nvPr>
        </p:nvSpPr>
        <p:spPr>
          <a:xfrm>
            <a:off x="-38100" y="-267934"/>
            <a:ext cx="24472902" cy="142518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內文層級一…"/>
          <p:cNvSpPr txBox="1"/>
          <p:nvPr>
            <p:ph type="body" sz="quarter" idx="1" hasCustomPrompt="1"/>
          </p:nvPr>
        </p:nvSpPr>
        <p:spPr>
          <a:xfrm>
            <a:off x="1219200" y="8648700"/>
            <a:ext cx="21945600" cy="20955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marL="0" indent="4572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marL="0" indent="9144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marL="0" indent="13716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marL="0" indent="18288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</a:lstStyle>
          <a:p>
            <a:pPr/>
            <a:r>
              <a:t>簡報子標題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3" name="簡報標題"/>
          <p:cNvSpPr txBox="1"/>
          <p:nvPr>
            <p:ph type="title" hasCustomPrompt="1"/>
          </p:nvPr>
        </p:nvSpPr>
        <p:spPr>
          <a:xfrm>
            <a:off x="1219200" y="3124200"/>
            <a:ext cx="21945600" cy="5524500"/>
          </a:xfrm>
          <a:prstGeom prst="rect">
            <a:avLst/>
          </a:prstGeom>
        </p:spPr>
        <p:txBody>
          <a:bodyPr/>
          <a:lstStyle>
            <a:lvl1pPr defTabSz="584200">
              <a:defRPr spc="-220" sz="22000">
                <a:solidFill>
                  <a:srgbClr val="FFFFFF"/>
                </a:solidFill>
              </a:defRPr>
            </a:lvl1pPr>
          </a:lstStyle>
          <a:p>
            <a:pPr/>
            <a:r>
              <a:t>簡報標題</a:t>
            </a:r>
          </a:p>
        </p:txBody>
      </p:sp>
      <p:sp>
        <p:nvSpPr>
          <p:cNvPr id="24" name="作者和日期"/>
          <p:cNvSpPr txBox="1"/>
          <p:nvPr>
            <p:ph type="body" sz="quarter" idx="22" hasCustomPrompt="1"/>
          </p:nvPr>
        </p:nvSpPr>
        <p:spPr>
          <a:xfrm>
            <a:off x="1219200" y="1917700"/>
            <a:ext cx="21945600" cy="711200"/>
          </a:xfrm>
          <a:prstGeom prst="rect">
            <a:avLst/>
          </a:prstGeom>
        </p:spPr>
        <p:txBody>
          <a:bodyPr anchor="ctr"/>
          <a:lstStyle>
            <a:lvl1pPr marL="0" indent="0" defTabSz="784225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b="0" cap="all" sz="342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作者和日期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替用照片 ">
    <p:bg>
      <p:bgPr>
        <a:solidFill>
          <a:srgbClr val="00BF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內文層級一…"/>
          <p:cNvSpPr txBox="1"/>
          <p:nvPr>
            <p:ph type="body" sz="quarter" idx="1" hasCustomPrompt="1"/>
          </p:nvPr>
        </p:nvSpPr>
        <p:spPr>
          <a:xfrm>
            <a:off x="19100800" y="8229600"/>
            <a:ext cx="4584700" cy="312370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</a:lstStyle>
          <a:p>
            <a:pPr/>
            <a:r>
              <a:t>說明文字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3" name="影像"/>
          <p:cNvSpPr/>
          <p:nvPr>
            <p:ph type="pic" idx="21"/>
          </p:nvPr>
        </p:nvSpPr>
        <p:spPr>
          <a:xfrm>
            <a:off x="528828" y="0"/>
            <a:ext cx="17992344" cy="120015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幻燈片標題"/>
          <p:cNvSpPr txBox="1"/>
          <p:nvPr>
            <p:ph type="title" hasCustomPrompt="1"/>
          </p:nvPr>
        </p:nvSpPr>
        <p:spPr>
          <a:xfrm>
            <a:off x="635000" y="7937906"/>
            <a:ext cx="17780000" cy="5651592"/>
          </a:xfrm>
          <a:prstGeom prst="rect">
            <a:avLst/>
          </a:prstGeom>
        </p:spPr>
        <p:txBody>
          <a:bodyPr anchor="b"/>
          <a:lstStyle>
            <a:lvl1pPr algn="ctr" defTabSz="584200">
              <a:defRPr spc="-220" sz="22000">
                <a:solidFill>
                  <a:srgbClr val="FFD74C"/>
                </a:solidFill>
              </a:defRPr>
            </a:lvl1pPr>
          </a:lstStyle>
          <a:p>
            <a:pPr/>
            <a:r>
              <a:t>幻燈片標題</a:t>
            </a:r>
          </a:p>
        </p:txBody>
      </p:sp>
      <p:sp>
        <p:nvSpPr>
          <p:cNvPr id="35" name="線條"/>
          <p:cNvSpPr/>
          <p:nvPr/>
        </p:nvSpPr>
        <p:spPr>
          <a:xfrm>
            <a:off x="19169012" y="11874500"/>
            <a:ext cx="1549401" cy="0"/>
          </a:xfrm>
          <a:prstGeom prst="ellipse">
            <a:avLst/>
          </a:prstGeom>
          <a:ln w="254000">
            <a:solidFill>
              <a:srgbClr val="FFD74C"/>
            </a:solidFill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3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幻燈片標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4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7280"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內文層級一…"/>
          <p:cNvSpPr txBox="1"/>
          <p:nvPr>
            <p:ph type="body" sz="quarter" idx="1" hasCustomPrompt="1"/>
          </p:nvPr>
        </p:nvSpPr>
        <p:spPr>
          <a:xfrm>
            <a:off x="1219200" y="6311900"/>
            <a:ext cx="8356600" cy="6184900"/>
          </a:xfrm>
          <a:prstGeom prst="rect">
            <a:avLst/>
          </a:prstGeom>
        </p:spPr>
        <p:txBody>
          <a:bodyPr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幻燈片標題"/>
          <p:cNvSpPr txBox="1"/>
          <p:nvPr>
            <p:ph type="title" hasCustomPrompt="1"/>
          </p:nvPr>
        </p:nvSpPr>
        <p:spPr>
          <a:xfrm>
            <a:off x="1219200" y="2439639"/>
            <a:ext cx="8356600" cy="3068291"/>
          </a:xfrm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62" name="矩形"/>
          <p:cNvSpPr/>
          <p:nvPr/>
        </p:nvSpPr>
        <p:spPr>
          <a:xfrm>
            <a:off x="10795000" y="0"/>
            <a:ext cx="13614400" cy="13716000"/>
          </a:xfrm>
          <a:prstGeom prst="rect">
            <a:avLst/>
          </a:prstGeom>
          <a:solidFill>
            <a:srgbClr val="00BF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63" name="638623930_2326x1548.jpg"/>
          <p:cNvSpPr/>
          <p:nvPr>
            <p:ph type="pic" idx="21"/>
          </p:nvPr>
        </p:nvSpPr>
        <p:spPr>
          <a:xfrm>
            <a:off x="9156700" y="-38100"/>
            <a:ext cx="19693467" cy="13106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作者和日期"/>
          <p:cNvSpPr txBox="1"/>
          <p:nvPr>
            <p:ph type="body" sz="quarter" idx="22" hasCustomPrompt="1"/>
          </p:nvPr>
        </p:nvSpPr>
        <p:spPr>
          <a:xfrm>
            <a:off x="1219200" y="1574800"/>
            <a:ext cx="8356600" cy="77012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b="0" cap="all" sz="3600">
                <a:solidFill>
                  <a:srgbClr val="00C7FC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作者和日期</a:t>
            </a:r>
          </a:p>
        </p:txBody>
      </p:sp>
      <p:sp>
        <p:nvSpPr>
          <p:cNvPr id="6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章節">
    <p:bg>
      <p:bgPr>
        <a:solidFill>
          <a:srgbClr val="00BF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章節標題"/>
          <p:cNvSpPr txBox="1"/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>
              <a:defRPr spc="0" sz="14000">
                <a:solidFill>
                  <a:srgbClr val="FFFFFF"/>
                </a:solidFill>
              </a:defRPr>
            </a:lvl1pPr>
          </a:lstStyle>
          <a:p>
            <a:pPr/>
            <a:r>
              <a:t>章節標題</a:t>
            </a:r>
          </a:p>
        </p:txBody>
      </p:sp>
      <p:sp>
        <p:nvSpPr>
          <p:cNvPr id="7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只有大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幻燈片標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8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議程">
    <p:bg>
      <p:bgPr>
        <a:solidFill>
          <a:srgbClr val="FFC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議程標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 spc="-140" sz="14000">
                <a:solidFill>
                  <a:srgbClr val="FFFFFF"/>
                </a:solidFill>
              </a:defRPr>
            </a:lvl1pPr>
          </a:lstStyle>
          <a:p>
            <a:pPr/>
            <a:r>
              <a:t>議程標題</a:t>
            </a:r>
          </a:p>
        </p:txBody>
      </p:sp>
      <p:sp>
        <p:nvSpPr>
          <p:cNvPr id="89" name="內文層級一…"/>
          <p:cNvSpPr txBox="1"/>
          <p:nvPr>
            <p:ph type="body" idx="1" hasCustomPrompt="1"/>
          </p:nvPr>
        </p:nvSpPr>
        <p:spPr>
          <a:xfrm>
            <a:off x="1219200" y="3594100"/>
            <a:ext cx="21945600" cy="8902700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5pPr>
          </a:lstStyle>
          <a:p>
            <a:pPr/>
            <a:r>
              <a:t>議程主題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聲明"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內文層級一…"/>
          <p:cNvSpPr txBox="1"/>
          <p:nvPr>
            <p:ph type="body" sz="half" idx="1" hasCustomPrompt="1"/>
          </p:nvPr>
        </p:nvSpPr>
        <p:spPr>
          <a:xfrm>
            <a:off x="1219200" y="4763675"/>
            <a:ext cx="21945600" cy="4192883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45720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91440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137160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182880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pPr/>
            <a:r>
              <a:t>聲明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重要事實">
    <p:bg>
      <p:bgPr>
        <a:solidFill>
          <a:srgbClr val="FFC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內文層級一…"/>
          <p:cNvSpPr txBox="1"/>
          <p:nvPr>
            <p:ph type="body" idx="1" hasCustomPrompt="1"/>
          </p:nvPr>
        </p:nvSpPr>
        <p:spPr>
          <a:xfrm>
            <a:off x="1219200" y="2334623"/>
            <a:ext cx="21945600" cy="7612249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0" indent="45720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0" indent="91440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0" indent="137160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0" indent="182880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6" name="詳細資訊"/>
          <p:cNvSpPr txBox="1"/>
          <p:nvPr>
            <p:ph type="body" sz="quarter" idx="21" hasCustomPrompt="1"/>
          </p:nvPr>
        </p:nvSpPr>
        <p:spPr>
          <a:xfrm>
            <a:off x="1219200" y="9779000"/>
            <a:ext cx="21945599" cy="629921"/>
          </a:xfrm>
          <a:prstGeom prst="rect">
            <a:avLst/>
          </a:prstGeom>
        </p:spPr>
        <p:txBody>
          <a:bodyPr/>
          <a:lstStyle>
            <a:lvl1pPr marL="0" indent="0" algn="ctr" defTabSz="554990">
              <a:lnSpc>
                <a:spcPct val="110000"/>
              </a:lnSpc>
              <a:spcBef>
                <a:spcPts val="0"/>
              </a:spcBef>
              <a:buClrTx/>
              <a:buSzTx/>
              <a:buNone/>
              <a:defRPr b="0" cap="all" spc="-30" sz="3040">
                <a:solidFill>
                  <a:srgbClr val="000000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詳細資訊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solidFill>
          <a:srgbClr val="00BF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內文層級一…"/>
          <p:cNvSpPr txBox="1"/>
          <p:nvPr>
            <p:ph type="body" sz="half" idx="1" hasCustomPrompt="1"/>
          </p:nvPr>
        </p:nvSpPr>
        <p:spPr>
          <a:xfrm>
            <a:off x="3771900" y="4464048"/>
            <a:ext cx="16840200" cy="4883152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431800" indent="254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431800" indent="4826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431800" indent="9398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431800" indent="13970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pPr/>
            <a:r>
              <a:t>「著名的引言」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5" name="出處"/>
          <p:cNvSpPr txBox="1"/>
          <p:nvPr>
            <p:ph type="body" sz="quarter" idx="21" hasCustomPrompt="1"/>
          </p:nvPr>
        </p:nvSpPr>
        <p:spPr>
          <a:xfrm>
            <a:off x="4203700" y="9372600"/>
            <a:ext cx="16840200" cy="68072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ts val="3600"/>
              </a:lnSpc>
              <a:spcBef>
                <a:spcPts val="0"/>
              </a:spcBef>
              <a:buClrTx/>
              <a:buSzTx/>
              <a:buNone/>
              <a:defRPr b="0" cap="all" spc="-32" sz="32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出處</a:t>
            </a:r>
          </a:p>
        </p:txBody>
      </p:sp>
      <p:sp>
        <p:nvSpPr>
          <p:cNvPr id="11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495873917_2724x1818.jpg"/>
          <p:cNvSpPr/>
          <p:nvPr>
            <p:ph type="pic" sz="half" idx="21"/>
          </p:nvPr>
        </p:nvSpPr>
        <p:spPr>
          <a:xfrm>
            <a:off x="635000" y="6832600"/>
            <a:ext cx="12877800" cy="85899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4" name="496036167_2890x1683.jpg"/>
          <p:cNvSpPr/>
          <p:nvPr>
            <p:ph type="pic" sz="half" idx="22"/>
          </p:nvPr>
        </p:nvSpPr>
        <p:spPr>
          <a:xfrm>
            <a:off x="88900" y="-177800"/>
            <a:ext cx="14008100" cy="815765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影像"/>
          <p:cNvSpPr/>
          <p:nvPr>
            <p:ph type="pic" idx="23"/>
          </p:nvPr>
        </p:nvSpPr>
        <p:spPr>
          <a:xfrm>
            <a:off x="12814300" y="-355600"/>
            <a:ext cx="1203395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495873917_2724x1818.jpg"/>
          <p:cNvSpPr/>
          <p:nvPr>
            <p:ph type="pic" idx="21"/>
          </p:nvPr>
        </p:nvSpPr>
        <p:spPr>
          <a:xfrm>
            <a:off x="635000" y="-1181110"/>
            <a:ext cx="23114000" cy="154178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文層級一…"/>
          <p:cNvSpPr txBox="1"/>
          <p:nvPr>
            <p:ph type="body" idx="1" hasCustomPrompt="1"/>
          </p:nvPr>
        </p:nvSpPr>
        <p:spPr>
          <a:xfrm>
            <a:off x="1219200" y="3733800"/>
            <a:ext cx="21945600" cy="876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幻燈片標題"/>
          <p:cNvSpPr txBox="1"/>
          <p:nvPr>
            <p:ph type="title" hasCustomPrompt="1"/>
          </p:nvPr>
        </p:nvSpPr>
        <p:spPr>
          <a:xfrm>
            <a:off x="1219200" y="1219200"/>
            <a:ext cx="21945600" cy="229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幻燈片標題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l">
              <a:lnSpc>
                <a:spcPts val="2600"/>
              </a:lnSpc>
              <a:defRPr sz="1800"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457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22860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2743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3200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3657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6858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1pPr>
      <a:lvl2pPr marL="13716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2pPr>
      <a:lvl3pPr marL="20574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3pPr>
      <a:lvl4pPr marL="27432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4pPr>
      <a:lvl5pPr marL="34290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5pPr>
      <a:lvl6pPr marL="41148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6pPr>
      <a:lvl7pPr marL="48006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7pPr>
      <a:lvl8pPr marL="54864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8pPr>
      <a:lvl9pPr marL="61722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9pPr>
    </p:bodyStyle>
    <p:otherStyle>
      <a:lvl1pPr marL="0" marR="0" indent="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1pPr>
      <a:lvl2pPr marL="0" marR="0" indent="4572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2pPr>
      <a:lvl3pPr marL="0" marR="0" indent="9144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3pPr>
      <a:lvl4pPr marL="0" marR="0" indent="13716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4pPr>
      <a:lvl5pPr marL="0" marR="0" indent="18288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5pPr>
      <a:lvl6pPr marL="0" marR="0" indent="22860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6pPr>
      <a:lvl7pPr marL="0" marR="0" indent="27432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7pPr>
      <a:lvl8pPr marL="0" marR="0" indent="32004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8pPr>
      <a:lvl9pPr marL="0" marR="0" indent="36576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Relationship Id="rId3" Type="http://schemas.openxmlformats.org/officeDocument/2006/relationships/hyperlink" Target="https://en.wikipedia.org/wiki/The_Illustrated_London_News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Relationship Id="rId3" Type="http://schemas.openxmlformats.org/officeDocument/2006/relationships/image" Target="../media/image3.tif"/><Relationship Id="rId4" Type="http://schemas.openxmlformats.org/officeDocument/2006/relationships/image" Target="../media/image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tif"/><Relationship Id="rId3" Type="http://schemas.openxmlformats.org/officeDocument/2006/relationships/image" Target="../media/image6.t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hyperlink" Target="https://www.youtube.com/watch?v=bt9UL445vlc" TargetMode="Externa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0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tif"/><Relationship Id="rId3" Type="http://schemas.openxmlformats.org/officeDocument/2006/relationships/hyperlink" Target="https://poets.org/poem/christmas-carol" TargetMode="External"/><Relationship Id="rId4" Type="http://schemas.openxmlformats.org/officeDocument/2006/relationships/image" Target="../media/image11.png"/><Relationship Id="rId5" Type="http://schemas.openxmlformats.org/officeDocument/2006/relationships/hyperlink" Target="https://poets.org/poet/christina-rossetti" TargetMode="Externa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hyperlink" Target="https://www.youtube.com/watch?v=TflfSShJT-Y" TargetMode="External"/><Relationship Id="rId3" Type="http://schemas.openxmlformats.org/officeDocument/2006/relationships/hyperlink" Target="https://www.youtube.com/watch?v=6Sc4wQodiPM" TargetMode="External"/><Relationship Id="rId4" Type="http://schemas.openxmlformats.org/officeDocument/2006/relationships/audio" Target="../media/media1.m4a"/><Relationship Id="rId5" Type="http://schemas.microsoft.com/office/2007/relationships/media" Target="../media/media1.m4a"/><Relationship Id="rId6" Type="http://schemas.openxmlformats.org/officeDocument/2006/relationships/image" Target="../media/image12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3" Type="http://schemas.openxmlformats.org/officeDocument/2006/relationships/hyperlink" Target="http://nicholeheady.typepad.com/capture_the_moment/2016/07/saf-2016-masterpiece-inspirations-with-the-team.html" TargetMode="External"/><Relationship Id="rId4" Type="http://schemas.openxmlformats.org/officeDocument/2006/relationships/audio" Target="../media/media2.m4a"/><Relationship Id="rId5" Type="http://schemas.microsoft.com/office/2007/relationships/media" Target="../media/media2.m4a"/><Relationship Id="rId6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90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哈巴谷的平安夜"/>
          <p:cNvSpPr txBox="1"/>
          <p:nvPr>
            <p:ph type="title"/>
          </p:nvPr>
        </p:nvSpPr>
        <p:spPr>
          <a:xfrm>
            <a:off x="4172124" y="1518999"/>
            <a:ext cx="21945601" cy="5930901"/>
          </a:xfrm>
          <a:prstGeom prst="rect">
            <a:avLst/>
          </a:prstGeom>
        </p:spPr>
        <p:txBody>
          <a:bodyPr/>
          <a:lstStyle/>
          <a:p>
            <a:pPr/>
            <a:r>
              <a:t>哈巴谷的平安夜</a:t>
            </a:r>
          </a:p>
        </p:txBody>
      </p:sp>
      <p:sp>
        <p:nvSpPr>
          <p:cNvPr id="151" name="聖經書目療法 主題 2"/>
          <p:cNvSpPr txBox="1"/>
          <p:nvPr/>
        </p:nvSpPr>
        <p:spPr>
          <a:xfrm>
            <a:off x="12128195" y="6130871"/>
            <a:ext cx="7184925" cy="1130301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20000"/>
              </a:lnSpc>
              <a:defRPr cap="all" sz="5800">
                <a:solidFill>
                  <a:srgbClr val="FFFFFF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lvl1pPr>
          </a:lstStyle>
          <a:p>
            <a:pPr/>
            <a:r>
              <a:t>聖經書目療法 主題 2 </a:t>
            </a:r>
          </a:p>
        </p:txBody>
      </p:sp>
      <p:sp>
        <p:nvSpPr>
          <p:cNvPr id="152" name="常綠植物"/>
          <p:cNvSpPr/>
          <p:nvPr/>
        </p:nvSpPr>
        <p:spPr>
          <a:xfrm>
            <a:off x="17315133" y="10357498"/>
            <a:ext cx="1440630" cy="243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fill="norm" stroke="1" extrusionOk="0">
                <a:moveTo>
                  <a:pt x="10621" y="0"/>
                </a:moveTo>
                <a:cubicBezTo>
                  <a:pt x="10617" y="23"/>
                  <a:pt x="10614" y="44"/>
                  <a:pt x="10610" y="67"/>
                </a:cubicBezTo>
                <a:cubicBezTo>
                  <a:pt x="10104" y="2030"/>
                  <a:pt x="9595" y="3050"/>
                  <a:pt x="9030" y="3538"/>
                </a:cubicBezTo>
                <a:cubicBezTo>
                  <a:pt x="9188" y="3538"/>
                  <a:pt x="9363" y="3511"/>
                  <a:pt x="9528" y="3474"/>
                </a:cubicBezTo>
                <a:cubicBezTo>
                  <a:pt x="8596" y="4832"/>
                  <a:pt x="7424" y="5534"/>
                  <a:pt x="6527" y="6163"/>
                </a:cubicBezTo>
                <a:cubicBezTo>
                  <a:pt x="6868" y="6119"/>
                  <a:pt x="7802" y="5974"/>
                  <a:pt x="8230" y="5855"/>
                </a:cubicBezTo>
                <a:cubicBezTo>
                  <a:pt x="7748" y="6276"/>
                  <a:pt x="6954" y="6634"/>
                  <a:pt x="6954" y="6634"/>
                </a:cubicBezTo>
                <a:cubicBezTo>
                  <a:pt x="7138" y="6619"/>
                  <a:pt x="7415" y="6600"/>
                  <a:pt x="7720" y="6547"/>
                </a:cubicBezTo>
                <a:cubicBezTo>
                  <a:pt x="7091" y="7137"/>
                  <a:pt x="6251" y="7713"/>
                  <a:pt x="5561" y="8125"/>
                </a:cubicBezTo>
                <a:cubicBezTo>
                  <a:pt x="5895" y="8116"/>
                  <a:pt x="6564" y="7999"/>
                  <a:pt x="7009" y="7907"/>
                </a:cubicBezTo>
                <a:cubicBezTo>
                  <a:pt x="6411" y="8446"/>
                  <a:pt x="4903" y="8893"/>
                  <a:pt x="4903" y="8893"/>
                </a:cubicBezTo>
                <a:cubicBezTo>
                  <a:pt x="5152" y="8900"/>
                  <a:pt x="5550" y="8913"/>
                  <a:pt x="5996" y="8867"/>
                </a:cubicBezTo>
                <a:cubicBezTo>
                  <a:pt x="4872" y="9638"/>
                  <a:pt x="3565" y="10259"/>
                  <a:pt x="2901" y="10510"/>
                </a:cubicBezTo>
                <a:cubicBezTo>
                  <a:pt x="3687" y="10533"/>
                  <a:pt x="4308" y="10479"/>
                  <a:pt x="4850" y="10385"/>
                </a:cubicBezTo>
                <a:cubicBezTo>
                  <a:pt x="4326" y="10617"/>
                  <a:pt x="3807" y="10772"/>
                  <a:pt x="3807" y="10772"/>
                </a:cubicBezTo>
                <a:cubicBezTo>
                  <a:pt x="4160" y="10781"/>
                  <a:pt x="4842" y="10804"/>
                  <a:pt x="5509" y="10615"/>
                </a:cubicBezTo>
                <a:cubicBezTo>
                  <a:pt x="4554" y="11187"/>
                  <a:pt x="3493" y="11637"/>
                  <a:pt x="2295" y="12014"/>
                </a:cubicBezTo>
                <a:cubicBezTo>
                  <a:pt x="3519" y="11959"/>
                  <a:pt x="4122" y="11979"/>
                  <a:pt x="4988" y="11829"/>
                </a:cubicBezTo>
                <a:cubicBezTo>
                  <a:pt x="4334" y="12189"/>
                  <a:pt x="3084" y="12413"/>
                  <a:pt x="3084" y="12413"/>
                </a:cubicBezTo>
                <a:cubicBezTo>
                  <a:pt x="3383" y="12449"/>
                  <a:pt x="3950" y="12522"/>
                  <a:pt x="4573" y="12429"/>
                </a:cubicBezTo>
                <a:cubicBezTo>
                  <a:pt x="3626" y="13059"/>
                  <a:pt x="2798" y="13430"/>
                  <a:pt x="1310" y="13941"/>
                </a:cubicBezTo>
                <a:cubicBezTo>
                  <a:pt x="2261" y="14037"/>
                  <a:pt x="3022" y="14027"/>
                  <a:pt x="3903" y="13855"/>
                </a:cubicBezTo>
                <a:cubicBezTo>
                  <a:pt x="3441" y="14122"/>
                  <a:pt x="2908" y="14377"/>
                  <a:pt x="2403" y="14495"/>
                </a:cubicBezTo>
                <a:cubicBezTo>
                  <a:pt x="2758" y="14526"/>
                  <a:pt x="3146" y="14544"/>
                  <a:pt x="3538" y="14548"/>
                </a:cubicBezTo>
                <a:cubicBezTo>
                  <a:pt x="2975" y="14915"/>
                  <a:pt x="1532" y="15372"/>
                  <a:pt x="690" y="15468"/>
                </a:cubicBezTo>
                <a:cubicBezTo>
                  <a:pt x="1469" y="15621"/>
                  <a:pt x="1944" y="15682"/>
                  <a:pt x="2829" y="15558"/>
                </a:cubicBezTo>
                <a:cubicBezTo>
                  <a:pt x="2034" y="16169"/>
                  <a:pt x="1577" y="16274"/>
                  <a:pt x="222" y="16735"/>
                </a:cubicBezTo>
                <a:cubicBezTo>
                  <a:pt x="549" y="16746"/>
                  <a:pt x="1657" y="16760"/>
                  <a:pt x="2445" y="16433"/>
                </a:cubicBezTo>
                <a:cubicBezTo>
                  <a:pt x="2217" y="16700"/>
                  <a:pt x="1683" y="16922"/>
                  <a:pt x="1285" y="17066"/>
                </a:cubicBezTo>
                <a:cubicBezTo>
                  <a:pt x="1615" y="17066"/>
                  <a:pt x="1944" y="17006"/>
                  <a:pt x="2229" y="16894"/>
                </a:cubicBezTo>
                <a:cubicBezTo>
                  <a:pt x="1771" y="17163"/>
                  <a:pt x="1238" y="17373"/>
                  <a:pt x="668" y="17513"/>
                </a:cubicBezTo>
                <a:cubicBezTo>
                  <a:pt x="1097" y="17560"/>
                  <a:pt x="2071" y="17636"/>
                  <a:pt x="2608" y="17472"/>
                </a:cubicBezTo>
                <a:lnTo>
                  <a:pt x="2638" y="17467"/>
                </a:lnTo>
                <a:cubicBezTo>
                  <a:pt x="2011" y="17862"/>
                  <a:pt x="825" y="18003"/>
                  <a:pt x="1" y="17923"/>
                </a:cubicBezTo>
                <a:cubicBezTo>
                  <a:pt x="-28" y="17962"/>
                  <a:pt x="714" y="18310"/>
                  <a:pt x="1542" y="18379"/>
                </a:cubicBezTo>
                <a:cubicBezTo>
                  <a:pt x="1245" y="18467"/>
                  <a:pt x="906" y="18513"/>
                  <a:pt x="582" y="18499"/>
                </a:cubicBezTo>
                <a:cubicBezTo>
                  <a:pt x="1481" y="18739"/>
                  <a:pt x="2039" y="18785"/>
                  <a:pt x="3029" y="18865"/>
                </a:cubicBezTo>
                <a:cubicBezTo>
                  <a:pt x="2588" y="19091"/>
                  <a:pt x="2010" y="19186"/>
                  <a:pt x="2010" y="19186"/>
                </a:cubicBezTo>
                <a:cubicBezTo>
                  <a:pt x="2010" y="19186"/>
                  <a:pt x="4186" y="19299"/>
                  <a:pt x="5315" y="19147"/>
                </a:cubicBezTo>
                <a:cubicBezTo>
                  <a:pt x="4988" y="19390"/>
                  <a:pt x="4449" y="19473"/>
                  <a:pt x="4449" y="19473"/>
                </a:cubicBezTo>
                <a:cubicBezTo>
                  <a:pt x="4449" y="19473"/>
                  <a:pt x="7074" y="19640"/>
                  <a:pt x="9273" y="19263"/>
                </a:cubicBezTo>
                <a:cubicBezTo>
                  <a:pt x="9277" y="19443"/>
                  <a:pt x="9306" y="21049"/>
                  <a:pt x="9306" y="21600"/>
                </a:cubicBezTo>
                <a:lnTo>
                  <a:pt x="11676" y="21600"/>
                </a:lnTo>
                <a:lnTo>
                  <a:pt x="11676" y="19306"/>
                </a:lnTo>
                <a:cubicBezTo>
                  <a:pt x="13874" y="19629"/>
                  <a:pt x="16600" y="19473"/>
                  <a:pt x="16600" y="19473"/>
                </a:cubicBezTo>
                <a:cubicBezTo>
                  <a:pt x="16600" y="19473"/>
                  <a:pt x="16072" y="19496"/>
                  <a:pt x="15235" y="19134"/>
                </a:cubicBezTo>
                <a:cubicBezTo>
                  <a:pt x="16407" y="19406"/>
                  <a:pt x="19038" y="19186"/>
                  <a:pt x="19038" y="19186"/>
                </a:cubicBezTo>
                <a:cubicBezTo>
                  <a:pt x="19038" y="19186"/>
                  <a:pt x="18653" y="19220"/>
                  <a:pt x="17768" y="18988"/>
                </a:cubicBezTo>
                <a:cubicBezTo>
                  <a:pt x="18677" y="19007"/>
                  <a:pt x="19389" y="19078"/>
                  <a:pt x="20696" y="18650"/>
                </a:cubicBezTo>
                <a:cubicBezTo>
                  <a:pt x="20282" y="18691"/>
                  <a:pt x="19763" y="18530"/>
                  <a:pt x="19409" y="18422"/>
                </a:cubicBezTo>
                <a:cubicBezTo>
                  <a:pt x="20354" y="18360"/>
                  <a:pt x="21572" y="17935"/>
                  <a:pt x="21540" y="17939"/>
                </a:cubicBezTo>
                <a:cubicBezTo>
                  <a:pt x="20708" y="18067"/>
                  <a:pt x="19853" y="18090"/>
                  <a:pt x="18701" y="17606"/>
                </a:cubicBezTo>
                <a:cubicBezTo>
                  <a:pt x="19559" y="17715"/>
                  <a:pt x="20457" y="17670"/>
                  <a:pt x="21169" y="17431"/>
                </a:cubicBezTo>
                <a:cubicBezTo>
                  <a:pt x="20119" y="17251"/>
                  <a:pt x="19385" y="17083"/>
                  <a:pt x="18565" y="16604"/>
                </a:cubicBezTo>
                <a:cubicBezTo>
                  <a:pt x="19761" y="16772"/>
                  <a:pt x="20162" y="16732"/>
                  <a:pt x="20682" y="16571"/>
                </a:cubicBezTo>
                <a:cubicBezTo>
                  <a:pt x="20036" y="16578"/>
                  <a:pt x="18647" y="16222"/>
                  <a:pt x="18269" y="15821"/>
                </a:cubicBezTo>
                <a:cubicBezTo>
                  <a:pt x="19042" y="15936"/>
                  <a:pt x="19570" y="15906"/>
                  <a:pt x="20079" y="15754"/>
                </a:cubicBezTo>
                <a:cubicBezTo>
                  <a:pt x="19023" y="15620"/>
                  <a:pt x="18390" y="15410"/>
                  <a:pt x="17588" y="14955"/>
                </a:cubicBezTo>
                <a:cubicBezTo>
                  <a:pt x="18238" y="15101"/>
                  <a:pt x="18942" y="15182"/>
                  <a:pt x="19774" y="15037"/>
                </a:cubicBezTo>
                <a:cubicBezTo>
                  <a:pt x="18784" y="14789"/>
                  <a:pt x="18079" y="14350"/>
                  <a:pt x="17546" y="14070"/>
                </a:cubicBezTo>
                <a:cubicBezTo>
                  <a:pt x="17990" y="14178"/>
                  <a:pt x="18474" y="14174"/>
                  <a:pt x="18892" y="14137"/>
                </a:cubicBezTo>
                <a:cubicBezTo>
                  <a:pt x="18497" y="14045"/>
                  <a:pt x="17366" y="13612"/>
                  <a:pt x="16984" y="13412"/>
                </a:cubicBezTo>
                <a:cubicBezTo>
                  <a:pt x="17588" y="13460"/>
                  <a:pt x="18896" y="13566"/>
                  <a:pt x="19589" y="13442"/>
                </a:cubicBezTo>
                <a:cubicBezTo>
                  <a:pt x="17842" y="12942"/>
                  <a:pt x="17114" y="12475"/>
                  <a:pt x="16218" y="11816"/>
                </a:cubicBezTo>
                <a:cubicBezTo>
                  <a:pt x="16859" y="12018"/>
                  <a:pt x="17237" y="12059"/>
                  <a:pt x="18224" y="12059"/>
                </a:cubicBezTo>
                <a:cubicBezTo>
                  <a:pt x="17782" y="11886"/>
                  <a:pt x="17111" y="11533"/>
                  <a:pt x="16467" y="11112"/>
                </a:cubicBezTo>
                <a:cubicBezTo>
                  <a:pt x="16979" y="11180"/>
                  <a:pt x="17420" y="11208"/>
                  <a:pt x="17685" y="11205"/>
                </a:cubicBezTo>
                <a:cubicBezTo>
                  <a:pt x="17685" y="11205"/>
                  <a:pt x="16799" y="10793"/>
                  <a:pt x="16151" y="10277"/>
                </a:cubicBezTo>
                <a:cubicBezTo>
                  <a:pt x="16784" y="10420"/>
                  <a:pt x="17190" y="10378"/>
                  <a:pt x="18427" y="10493"/>
                </a:cubicBezTo>
                <a:cubicBezTo>
                  <a:pt x="17776" y="10187"/>
                  <a:pt x="16523" y="9477"/>
                  <a:pt x="15468" y="8736"/>
                </a:cubicBezTo>
                <a:cubicBezTo>
                  <a:pt x="15724" y="8757"/>
                  <a:pt x="15940" y="8765"/>
                  <a:pt x="16096" y="8764"/>
                </a:cubicBezTo>
                <a:cubicBezTo>
                  <a:pt x="16096" y="8764"/>
                  <a:pt x="15264" y="8378"/>
                  <a:pt x="14623" y="7884"/>
                </a:cubicBezTo>
                <a:cubicBezTo>
                  <a:pt x="14846" y="7915"/>
                  <a:pt x="15095" y="7938"/>
                  <a:pt x="15393" y="8004"/>
                </a:cubicBezTo>
                <a:cubicBezTo>
                  <a:pt x="14734" y="7546"/>
                  <a:pt x="14285" y="7197"/>
                  <a:pt x="13959" y="6906"/>
                </a:cubicBezTo>
                <a:cubicBezTo>
                  <a:pt x="14222" y="6939"/>
                  <a:pt x="14447" y="6956"/>
                  <a:pt x="14607" y="6960"/>
                </a:cubicBezTo>
                <a:cubicBezTo>
                  <a:pt x="14607" y="6960"/>
                  <a:pt x="14113" y="6696"/>
                  <a:pt x="13621" y="6329"/>
                </a:cubicBezTo>
                <a:cubicBezTo>
                  <a:pt x="13992" y="6382"/>
                  <a:pt x="14609" y="6429"/>
                  <a:pt x="14856" y="6470"/>
                </a:cubicBezTo>
                <a:cubicBezTo>
                  <a:pt x="14010" y="5822"/>
                  <a:pt x="12722" y="4827"/>
                  <a:pt x="11894" y="3438"/>
                </a:cubicBezTo>
                <a:cubicBezTo>
                  <a:pt x="12080" y="3483"/>
                  <a:pt x="12282" y="3518"/>
                  <a:pt x="12464" y="3518"/>
                </a:cubicBezTo>
                <a:cubicBezTo>
                  <a:pt x="11894" y="3026"/>
                  <a:pt x="11126" y="1996"/>
                  <a:pt x="10621" y="0"/>
                </a:cubicBezTo>
                <a:close/>
              </a:path>
            </a:pathLst>
          </a:custGeom>
          <a:solidFill>
            <a:schemeClr val="accent2">
              <a:hueOff val="386192"/>
              <a:satOff val="21048"/>
              <a:lumOff val="-20467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153" name="煙火"/>
          <p:cNvSpPr/>
          <p:nvPr/>
        </p:nvSpPr>
        <p:spPr>
          <a:xfrm>
            <a:off x="8704184" y="1657024"/>
            <a:ext cx="2120012" cy="2337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fill="norm" stroke="1" extrusionOk="0">
                <a:moveTo>
                  <a:pt x="16211" y="0"/>
                </a:moveTo>
                <a:cubicBezTo>
                  <a:pt x="16156" y="0"/>
                  <a:pt x="16102" y="19"/>
                  <a:pt x="16060" y="57"/>
                </a:cubicBezTo>
                <a:cubicBezTo>
                  <a:pt x="15977" y="133"/>
                  <a:pt x="15977" y="255"/>
                  <a:pt x="16060" y="331"/>
                </a:cubicBezTo>
                <a:cubicBezTo>
                  <a:pt x="16144" y="407"/>
                  <a:pt x="16278" y="407"/>
                  <a:pt x="16361" y="331"/>
                </a:cubicBezTo>
                <a:cubicBezTo>
                  <a:pt x="16444" y="255"/>
                  <a:pt x="16444" y="133"/>
                  <a:pt x="16361" y="57"/>
                </a:cubicBezTo>
                <a:cubicBezTo>
                  <a:pt x="16319" y="19"/>
                  <a:pt x="16265" y="0"/>
                  <a:pt x="16211" y="0"/>
                </a:cubicBezTo>
                <a:close/>
                <a:moveTo>
                  <a:pt x="16211" y="930"/>
                </a:moveTo>
                <a:cubicBezTo>
                  <a:pt x="16145" y="930"/>
                  <a:pt x="16079" y="953"/>
                  <a:pt x="16029" y="999"/>
                </a:cubicBezTo>
                <a:cubicBezTo>
                  <a:pt x="15928" y="1091"/>
                  <a:pt x="15928" y="1240"/>
                  <a:pt x="16029" y="1331"/>
                </a:cubicBezTo>
                <a:cubicBezTo>
                  <a:pt x="16130" y="1423"/>
                  <a:pt x="16292" y="1423"/>
                  <a:pt x="16393" y="1331"/>
                </a:cubicBezTo>
                <a:cubicBezTo>
                  <a:pt x="16494" y="1240"/>
                  <a:pt x="16494" y="1091"/>
                  <a:pt x="16393" y="999"/>
                </a:cubicBezTo>
                <a:cubicBezTo>
                  <a:pt x="16342" y="953"/>
                  <a:pt x="16277" y="930"/>
                  <a:pt x="16211" y="930"/>
                </a:cubicBezTo>
                <a:close/>
                <a:moveTo>
                  <a:pt x="12580" y="1367"/>
                </a:moveTo>
                <a:cubicBezTo>
                  <a:pt x="12526" y="1367"/>
                  <a:pt x="12472" y="1385"/>
                  <a:pt x="12430" y="1423"/>
                </a:cubicBezTo>
                <a:cubicBezTo>
                  <a:pt x="12346" y="1498"/>
                  <a:pt x="12346" y="1622"/>
                  <a:pt x="12430" y="1698"/>
                </a:cubicBezTo>
                <a:cubicBezTo>
                  <a:pt x="12513" y="1773"/>
                  <a:pt x="12649" y="1773"/>
                  <a:pt x="12733" y="1698"/>
                </a:cubicBezTo>
                <a:cubicBezTo>
                  <a:pt x="12816" y="1622"/>
                  <a:pt x="12816" y="1498"/>
                  <a:pt x="12733" y="1423"/>
                </a:cubicBezTo>
                <a:cubicBezTo>
                  <a:pt x="12691" y="1385"/>
                  <a:pt x="12635" y="1367"/>
                  <a:pt x="12580" y="1367"/>
                </a:cubicBezTo>
                <a:close/>
                <a:moveTo>
                  <a:pt x="19841" y="1367"/>
                </a:moveTo>
                <a:cubicBezTo>
                  <a:pt x="19786" y="1367"/>
                  <a:pt x="19731" y="1385"/>
                  <a:pt x="19689" y="1423"/>
                </a:cubicBezTo>
                <a:cubicBezTo>
                  <a:pt x="19605" y="1498"/>
                  <a:pt x="19605" y="1622"/>
                  <a:pt x="19689" y="1698"/>
                </a:cubicBezTo>
                <a:cubicBezTo>
                  <a:pt x="19772" y="1773"/>
                  <a:pt x="19908" y="1773"/>
                  <a:pt x="19991" y="1698"/>
                </a:cubicBezTo>
                <a:cubicBezTo>
                  <a:pt x="20075" y="1622"/>
                  <a:pt x="20075" y="1498"/>
                  <a:pt x="19991" y="1423"/>
                </a:cubicBezTo>
                <a:cubicBezTo>
                  <a:pt x="19950" y="1385"/>
                  <a:pt x="19896" y="1367"/>
                  <a:pt x="19841" y="1367"/>
                </a:cubicBezTo>
                <a:close/>
                <a:moveTo>
                  <a:pt x="16211" y="1861"/>
                </a:moveTo>
                <a:cubicBezTo>
                  <a:pt x="16133" y="1861"/>
                  <a:pt x="16056" y="1887"/>
                  <a:pt x="15997" y="1941"/>
                </a:cubicBezTo>
                <a:cubicBezTo>
                  <a:pt x="15879" y="2048"/>
                  <a:pt x="15879" y="2223"/>
                  <a:pt x="15997" y="2330"/>
                </a:cubicBezTo>
                <a:cubicBezTo>
                  <a:pt x="16115" y="2438"/>
                  <a:pt x="16306" y="2438"/>
                  <a:pt x="16424" y="2330"/>
                </a:cubicBezTo>
                <a:cubicBezTo>
                  <a:pt x="16543" y="2223"/>
                  <a:pt x="16543" y="2048"/>
                  <a:pt x="16424" y="1941"/>
                </a:cubicBezTo>
                <a:cubicBezTo>
                  <a:pt x="16365" y="1887"/>
                  <a:pt x="16288" y="1861"/>
                  <a:pt x="16211" y="1861"/>
                </a:cubicBezTo>
                <a:close/>
                <a:moveTo>
                  <a:pt x="13336" y="2012"/>
                </a:moveTo>
                <a:cubicBezTo>
                  <a:pt x="13270" y="2012"/>
                  <a:pt x="13205" y="2035"/>
                  <a:pt x="13154" y="2081"/>
                </a:cubicBezTo>
                <a:cubicBezTo>
                  <a:pt x="13053" y="2172"/>
                  <a:pt x="13053" y="2321"/>
                  <a:pt x="13154" y="2413"/>
                </a:cubicBezTo>
                <a:cubicBezTo>
                  <a:pt x="13255" y="2505"/>
                  <a:pt x="13417" y="2505"/>
                  <a:pt x="13518" y="2413"/>
                </a:cubicBezTo>
                <a:cubicBezTo>
                  <a:pt x="13619" y="2321"/>
                  <a:pt x="13619" y="2172"/>
                  <a:pt x="13518" y="2081"/>
                </a:cubicBezTo>
                <a:cubicBezTo>
                  <a:pt x="13468" y="2035"/>
                  <a:pt x="13402" y="2012"/>
                  <a:pt x="13336" y="2012"/>
                </a:cubicBezTo>
                <a:close/>
                <a:moveTo>
                  <a:pt x="19085" y="2012"/>
                </a:moveTo>
                <a:cubicBezTo>
                  <a:pt x="19019" y="2012"/>
                  <a:pt x="18952" y="2035"/>
                  <a:pt x="18901" y="2081"/>
                </a:cubicBezTo>
                <a:cubicBezTo>
                  <a:pt x="18800" y="2172"/>
                  <a:pt x="18800" y="2321"/>
                  <a:pt x="18901" y="2413"/>
                </a:cubicBezTo>
                <a:cubicBezTo>
                  <a:pt x="19002" y="2505"/>
                  <a:pt x="19166" y="2505"/>
                  <a:pt x="19267" y="2413"/>
                </a:cubicBezTo>
                <a:cubicBezTo>
                  <a:pt x="19368" y="2321"/>
                  <a:pt x="19368" y="2172"/>
                  <a:pt x="19267" y="2081"/>
                </a:cubicBezTo>
                <a:cubicBezTo>
                  <a:pt x="19217" y="2035"/>
                  <a:pt x="19151" y="2012"/>
                  <a:pt x="19085" y="2012"/>
                </a:cubicBezTo>
                <a:close/>
                <a:moveTo>
                  <a:pt x="14092" y="2658"/>
                </a:moveTo>
                <a:cubicBezTo>
                  <a:pt x="14014" y="2658"/>
                  <a:pt x="13936" y="2685"/>
                  <a:pt x="13876" y="2739"/>
                </a:cubicBezTo>
                <a:cubicBezTo>
                  <a:pt x="13758" y="2846"/>
                  <a:pt x="13758" y="3021"/>
                  <a:pt x="13876" y="3129"/>
                </a:cubicBezTo>
                <a:cubicBezTo>
                  <a:pt x="13995" y="3236"/>
                  <a:pt x="14187" y="3236"/>
                  <a:pt x="14305" y="3129"/>
                </a:cubicBezTo>
                <a:cubicBezTo>
                  <a:pt x="14424" y="3021"/>
                  <a:pt x="14424" y="2846"/>
                  <a:pt x="14305" y="2739"/>
                </a:cubicBezTo>
                <a:cubicBezTo>
                  <a:pt x="14246" y="2685"/>
                  <a:pt x="14169" y="2658"/>
                  <a:pt x="14092" y="2658"/>
                </a:cubicBezTo>
                <a:close/>
                <a:moveTo>
                  <a:pt x="18329" y="2658"/>
                </a:moveTo>
                <a:cubicBezTo>
                  <a:pt x="18252" y="2658"/>
                  <a:pt x="18173" y="2685"/>
                  <a:pt x="18114" y="2739"/>
                </a:cubicBezTo>
                <a:cubicBezTo>
                  <a:pt x="17996" y="2846"/>
                  <a:pt x="17996" y="3021"/>
                  <a:pt x="18114" y="3129"/>
                </a:cubicBezTo>
                <a:cubicBezTo>
                  <a:pt x="18232" y="3236"/>
                  <a:pt x="18425" y="3236"/>
                  <a:pt x="18543" y="3129"/>
                </a:cubicBezTo>
                <a:cubicBezTo>
                  <a:pt x="18661" y="3021"/>
                  <a:pt x="18661" y="2846"/>
                  <a:pt x="18543" y="2739"/>
                </a:cubicBezTo>
                <a:cubicBezTo>
                  <a:pt x="18484" y="2685"/>
                  <a:pt x="18407" y="2658"/>
                  <a:pt x="18329" y="2658"/>
                </a:cubicBezTo>
                <a:close/>
                <a:moveTo>
                  <a:pt x="16211" y="2791"/>
                </a:moveTo>
                <a:cubicBezTo>
                  <a:pt x="16122" y="2791"/>
                  <a:pt x="16032" y="2822"/>
                  <a:pt x="15964" y="2884"/>
                </a:cubicBezTo>
                <a:cubicBezTo>
                  <a:pt x="15828" y="3007"/>
                  <a:pt x="15828" y="3208"/>
                  <a:pt x="15964" y="3331"/>
                </a:cubicBezTo>
                <a:cubicBezTo>
                  <a:pt x="16099" y="3455"/>
                  <a:pt x="16320" y="3455"/>
                  <a:pt x="16456" y="3331"/>
                </a:cubicBezTo>
                <a:cubicBezTo>
                  <a:pt x="16592" y="3208"/>
                  <a:pt x="16592" y="3007"/>
                  <a:pt x="16456" y="2884"/>
                </a:cubicBezTo>
                <a:cubicBezTo>
                  <a:pt x="16388" y="2822"/>
                  <a:pt x="16300" y="2791"/>
                  <a:pt x="16211" y="2791"/>
                </a:cubicBezTo>
                <a:close/>
                <a:moveTo>
                  <a:pt x="14848" y="3304"/>
                </a:moveTo>
                <a:cubicBezTo>
                  <a:pt x="14759" y="3304"/>
                  <a:pt x="14669" y="3335"/>
                  <a:pt x="14601" y="3397"/>
                </a:cubicBezTo>
                <a:cubicBezTo>
                  <a:pt x="14465" y="3520"/>
                  <a:pt x="14465" y="3721"/>
                  <a:pt x="14601" y="3844"/>
                </a:cubicBezTo>
                <a:cubicBezTo>
                  <a:pt x="14736" y="3968"/>
                  <a:pt x="14957" y="3968"/>
                  <a:pt x="15093" y="3844"/>
                </a:cubicBezTo>
                <a:cubicBezTo>
                  <a:pt x="15229" y="3721"/>
                  <a:pt x="15229" y="3520"/>
                  <a:pt x="15093" y="3397"/>
                </a:cubicBezTo>
                <a:cubicBezTo>
                  <a:pt x="15025" y="3335"/>
                  <a:pt x="14937" y="3304"/>
                  <a:pt x="14848" y="3304"/>
                </a:cubicBezTo>
                <a:close/>
                <a:moveTo>
                  <a:pt x="17574" y="3304"/>
                </a:moveTo>
                <a:cubicBezTo>
                  <a:pt x="17485" y="3304"/>
                  <a:pt x="17396" y="3335"/>
                  <a:pt x="17329" y="3397"/>
                </a:cubicBezTo>
                <a:cubicBezTo>
                  <a:pt x="17193" y="3520"/>
                  <a:pt x="17193" y="3721"/>
                  <a:pt x="17329" y="3844"/>
                </a:cubicBezTo>
                <a:cubicBezTo>
                  <a:pt x="17464" y="3968"/>
                  <a:pt x="17683" y="3968"/>
                  <a:pt x="17819" y="3844"/>
                </a:cubicBezTo>
                <a:cubicBezTo>
                  <a:pt x="17955" y="3721"/>
                  <a:pt x="17955" y="3520"/>
                  <a:pt x="17819" y="3397"/>
                </a:cubicBezTo>
                <a:cubicBezTo>
                  <a:pt x="17751" y="3335"/>
                  <a:pt x="17663" y="3304"/>
                  <a:pt x="17574" y="3304"/>
                </a:cubicBezTo>
                <a:close/>
                <a:moveTo>
                  <a:pt x="5347" y="4158"/>
                </a:moveTo>
                <a:cubicBezTo>
                  <a:pt x="5293" y="4158"/>
                  <a:pt x="5237" y="4177"/>
                  <a:pt x="5195" y="4215"/>
                </a:cubicBezTo>
                <a:cubicBezTo>
                  <a:pt x="5112" y="4291"/>
                  <a:pt x="5112" y="4415"/>
                  <a:pt x="5195" y="4490"/>
                </a:cubicBezTo>
                <a:cubicBezTo>
                  <a:pt x="5279" y="4566"/>
                  <a:pt x="5414" y="4566"/>
                  <a:pt x="5498" y="4490"/>
                </a:cubicBezTo>
                <a:cubicBezTo>
                  <a:pt x="5581" y="4415"/>
                  <a:pt x="5581" y="4291"/>
                  <a:pt x="5498" y="4215"/>
                </a:cubicBezTo>
                <a:cubicBezTo>
                  <a:pt x="5456" y="4177"/>
                  <a:pt x="5402" y="4158"/>
                  <a:pt x="5347" y="4158"/>
                </a:cubicBezTo>
                <a:close/>
                <a:moveTo>
                  <a:pt x="14283" y="4543"/>
                </a:moveTo>
                <a:cubicBezTo>
                  <a:pt x="14194" y="4543"/>
                  <a:pt x="14104" y="4574"/>
                  <a:pt x="14036" y="4636"/>
                </a:cubicBezTo>
                <a:cubicBezTo>
                  <a:pt x="13900" y="4759"/>
                  <a:pt x="13900" y="4959"/>
                  <a:pt x="14036" y="5083"/>
                </a:cubicBezTo>
                <a:cubicBezTo>
                  <a:pt x="14172" y="5206"/>
                  <a:pt x="14392" y="5206"/>
                  <a:pt x="14528" y="5083"/>
                </a:cubicBezTo>
                <a:cubicBezTo>
                  <a:pt x="14664" y="4959"/>
                  <a:pt x="14664" y="4759"/>
                  <a:pt x="14528" y="4636"/>
                </a:cubicBezTo>
                <a:cubicBezTo>
                  <a:pt x="14460" y="4574"/>
                  <a:pt x="14372" y="4543"/>
                  <a:pt x="14283" y="4543"/>
                </a:cubicBezTo>
                <a:close/>
                <a:moveTo>
                  <a:pt x="18138" y="4543"/>
                </a:moveTo>
                <a:cubicBezTo>
                  <a:pt x="18049" y="4543"/>
                  <a:pt x="17961" y="4574"/>
                  <a:pt x="17893" y="4636"/>
                </a:cubicBezTo>
                <a:cubicBezTo>
                  <a:pt x="17757" y="4759"/>
                  <a:pt x="17757" y="4959"/>
                  <a:pt x="17893" y="5083"/>
                </a:cubicBezTo>
                <a:cubicBezTo>
                  <a:pt x="18029" y="5206"/>
                  <a:pt x="18249" y="5206"/>
                  <a:pt x="18385" y="5083"/>
                </a:cubicBezTo>
                <a:cubicBezTo>
                  <a:pt x="18521" y="4959"/>
                  <a:pt x="18521" y="4759"/>
                  <a:pt x="18385" y="4636"/>
                </a:cubicBezTo>
                <a:cubicBezTo>
                  <a:pt x="18317" y="4574"/>
                  <a:pt x="18227" y="4543"/>
                  <a:pt x="18138" y="4543"/>
                </a:cubicBezTo>
                <a:close/>
                <a:moveTo>
                  <a:pt x="13214" y="4583"/>
                </a:moveTo>
                <a:cubicBezTo>
                  <a:pt x="13136" y="4583"/>
                  <a:pt x="13059" y="4610"/>
                  <a:pt x="13000" y="4664"/>
                </a:cubicBezTo>
                <a:cubicBezTo>
                  <a:pt x="12882" y="4772"/>
                  <a:pt x="12882" y="4947"/>
                  <a:pt x="13000" y="5054"/>
                </a:cubicBezTo>
                <a:cubicBezTo>
                  <a:pt x="13118" y="5162"/>
                  <a:pt x="13311" y="5162"/>
                  <a:pt x="13429" y="5054"/>
                </a:cubicBezTo>
                <a:cubicBezTo>
                  <a:pt x="13547" y="4947"/>
                  <a:pt x="13547" y="4772"/>
                  <a:pt x="13429" y="4664"/>
                </a:cubicBezTo>
                <a:cubicBezTo>
                  <a:pt x="13370" y="4610"/>
                  <a:pt x="13291" y="4583"/>
                  <a:pt x="13214" y="4583"/>
                </a:cubicBezTo>
                <a:close/>
                <a:moveTo>
                  <a:pt x="19208" y="4583"/>
                </a:moveTo>
                <a:cubicBezTo>
                  <a:pt x="19130" y="4583"/>
                  <a:pt x="19052" y="4610"/>
                  <a:pt x="18992" y="4664"/>
                </a:cubicBezTo>
                <a:cubicBezTo>
                  <a:pt x="18874" y="4772"/>
                  <a:pt x="18874" y="4947"/>
                  <a:pt x="18992" y="5054"/>
                </a:cubicBezTo>
                <a:cubicBezTo>
                  <a:pt x="19111" y="5162"/>
                  <a:pt x="19303" y="5162"/>
                  <a:pt x="19421" y="5054"/>
                </a:cubicBezTo>
                <a:cubicBezTo>
                  <a:pt x="19540" y="4947"/>
                  <a:pt x="19540" y="4772"/>
                  <a:pt x="19421" y="4664"/>
                </a:cubicBezTo>
                <a:cubicBezTo>
                  <a:pt x="19362" y="4610"/>
                  <a:pt x="19285" y="4583"/>
                  <a:pt x="19208" y="4583"/>
                </a:cubicBezTo>
                <a:close/>
                <a:moveTo>
                  <a:pt x="12146" y="4624"/>
                </a:moveTo>
                <a:cubicBezTo>
                  <a:pt x="12080" y="4624"/>
                  <a:pt x="12012" y="4647"/>
                  <a:pt x="11962" y="4693"/>
                </a:cubicBezTo>
                <a:cubicBezTo>
                  <a:pt x="11861" y="4785"/>
                  <a:pt x="11861" y="4934"/>
                  <a:pt x="11962" y="5025"/>
                </a:cubicBezTo>
                <a:cubicBezTo>
                  <a:pt x="12063" y="5117"/>
                  <a:pt x="12227" y="5117"/>
                  <a:pt x="12328" y="5025"/>
                </a:cubicBezTo>
                <a:cubicBezTo>
                  <a:pt x="12429" y="4934"/>
                  <a:pt x="12429" y="4785"/>
                  <a:pt x="12328" y="4693"/>
                </a:cubicBezTo>
                <a:cubicBezTo>
                  <a:pt x="12277" y="4647"/>
                  <a:pt x="12212" y="4624"/>
                  <a:pt x="12146" y="4624"/>
                </a:cubicBezTo>
                <a:close/>
                <a:moveTo>
                  <a:pt x="20276" y="4624"/>
                </a:moveTo>
                <a:cubicBezTo>
                  <a:pt x="20209" y="4624"/>
                  <a:pt x="20144" y="4647"/>
                  <a:pt x="20094" y="4693"/>
                </a:cubicBezTo>
                <a:cubicBezTo>
                  <a:pt x="19993" y="4785"/>
                  <a:pt x="19993" y="4934"/>
                  <a:pt x="20094" y="5025"/>
                </a:cubicBezTo>
                <a:cubicBezTo>
                  <a:pt x="20194" y="5117"/>
                  <a:pt x="20357" y="5117"/>
                  <a:pt x="20458" y="5025"/>
                </a:cubicBezTo>
                <a:cubicBezTo>
                  <a:pt x="20558" y="4934"/>
                  <a:pt x="20558" y="4785"/>
                  <a:pt x="20458" y="4693"/>
                </a:cubicBezTo>
                <a:cubicBezTo>
                  <a:pt x="20407" y="4647"/>
                  <a:pt x="20342" y="4624"/>
                  <a:pt x="20276" y="4624"/>
                </a:cubicBezTo>
                <a:close/>
                <a:moveTo>
                  <a:pt x="11076" y="4664"/>
                </a:moveTo>
                <a:cubicBezTo>
                  <a:pt x="11021" y="4664"/>
                  <a:pt x="10967" y="4684"/>
                  <a:pt x="10926" y="4722"/>
                </a:cubicBezTo>
                <a:cubicBezTo>
                  <a:pt x="10842" y="4797"/>
                  <a:pt x="10842" y="4921"/>
                  <a:pt x="10926" y="4997"/>
                </a:cubicBezTo>
                <a:cubicBezTo>
                  <a:pt x="11009" y="5073"/>
                  <a:pt x="11145" y="5073"/>
                  <a:pt x="11228" y="4997"/>
                </a:cubicBezTo>
                <a:cubicBezTo>
                  <a:pt x="11312" y="4921"/>
                  <a:pt x="11312" y="4797"/>
                  <a:pt x="11228" y="4722"/>
                </a:cubicBezTo>
                <a:cubicBezTo>
                  <a:pt x="11187" y="4684"/>
                  <a:pt x="11131" y="4664"/>
                  <a:pt x="11076" y="4664"/>
                </a:cubicBezTo>
                <a:close/>
                <a:moveTo>
                  <a:pt x="21343" y="4664"/>
                </a:moveTo>
                <a:cubicBezTo>
                  <a:pt x="21289" y="4664"/>
                  <a:pt x="21235" y="4684"/>
                  <a:pt x="21193" y="4722"/>
                </a:cubicBezTo>
                <a:cubicBezTo>
                  <a:pt x="21109" y="4797"/>
                  <a:pt x="21109" y="4921"/>
                  <a:pt x="21193" y="4997"/>
                </a:cubicBezTo>
                <a:cubicBezTo>
                  <a:pt x="21276" y="5073"/>
                  <a:pt x="21412" y="5073"/>
                  <a:pt x="21496" y="4997"/>
                </a:cubicBezTo>
                <a:cubicBezTo>
                  <a:pt x="21579" y="4921"/>
                  <a:pt x="21579" y="4797"/>
                  <a:pt x="21496" y="4722"/>
                </a:cubicBezTo>
                <a:cubicBezTo>
                  <a:pt x="21454" y="4684"/>
                  <a:pt x="21398" y="4664"/>
                  <a:pt x="21343" y="4664"/>
                </a:cubicBezTo>
                <a:close/>
                <a:moveTo>
                  <a:pt x="5347" y="5088"/>
                </a:moveTo>
                <a:cubicBezTo>
                  <a:pt x="5281" y="5088"/>
                  <a:pt x="5214" y="5111"/>
                  <a:pt x="5164" y="5157"/>
                </a:cubicBezTo>
                <a:cubicBezTo>
                  <a:pt x="5063" y="5249"/>
                  <a:pt x="5063" y="5398"/>
                  <a:pt x="5164" y="5489"/>
                </a:cubicBezTo>
                <a:cubicBezTo>
                  <a:pt x="5264" y="5581"/>
                  <a:pt x="5429" y="5581"/>
                  <a:pt x="5529" y="5489"/>
                </a:cubicBezTo>
                <a:cubicBezTo>
                  <a:pt x="5630" y="5398"/>
                  <a:pt x="5630" y="5249"/>
                  <a:pt x="5529" y="5157"/>
                </a:cubicBezTo>
                <a:cubicBezTo>
                  <a:pt x="5479" y="5111"/>
                  <a:pt x="5414" y="5088"/>
                  <a:pt x="5347" y="5088"/>
                </a:cubicBezTo>
                <a:close/>
                <a:moveTo>
                  <a:pt x="1717" y="5525"/>
                </a:moveTo>
                <a:cubicBezTo>
                  <a:pt x="1662" y="5525"/>
                  <a:pt x="1608" y="5543"/>
                  <a:pt x="1567" y="5581"/>
                </a:cubicBezTo>
                <a:cubicBezTo>
                  <a:pt x="1483" y="5656"/>
                  <a:pt x="1483" y="5780"/>
                  <a:pt x="1567" y="5856"/>
                </a:cubicBezTo>
                <a:cubicBezTo>
                  <a:pt x="1650" y="5931"/>
                  <a:pt x="1784" y="5932"/>
                  <a:pt x="1867" y="5856"/>
                </a:cubicBezTo>
                <a:cubicBezTo>
                  <a:pt x="1951" y="5780"/>
                  <a:pt x="1951" y="5656"/>
                  <a:pt x="1867" y="5581"/>
                </a:cubicBezTo>
                <a:cubicBezTo>
                  <a:pt x="1826" y="5543"/>
                  <a:pt x="1772" y="5525"/>
                  <a:pt x="1717" y="5525"/>
                </a:cubicBezTo>
                <a:close/>
                <a:moveTo>
                  <a:pt x="8976" y="5525"/>
                </a:moveTo>
                <a:cubicBezTo>
                  <a:pt x="8921" y="5525"/>
                  <a:pt x="8867" y="5543"/>
                  <a:pt x="8825" y="5581"/>
                </a:cubicBezTo>
                <a:cubicBezTo>
                  <a:pt x="8742" y="5656"/>
                  <a:pt x="8742" y="5780"/>
                  <a:pt x="8825" y="5856"/>
                </a:cubicBezTo>
                <a:cubicBezTo>
                  <a:pt x="8909" y="5931"/>
                  <a:pt x="9045" y="5932"/>
                  <a:pt x="9128" y="5856"/>
                </a:cubicBezTo>
                <a:cubicBezTo>
                  <a:pt x="9212" y="5780"/>
                  <a:pt x="9211" y="5656"/>
                  <a:pt x="9128" y="5581"/>
                </a:cubicBezTo>
                <a:cubicBezTo>
                  <a:pt x="9086" y="5543"/>
                  <a:pt x="9031" y="5525"/>
                  <a:pt x="8976" y="5525"/>
                </a:cubicBezTo>
                <a:close/>
                <a:moveTo>
                  <a:pt x="14848" y="5781"/>
                </a:moveTo>
                <a:cubicBezTo>
                  <a:pt x="14759" y="5781"/>
                  <a:pt x="14669" y="5812"/>
                  <a:pt x="14601" y="5874"/>
                </a:cubicBezTo>
                <a:cubicBezTo>
                  <a:pt x="14465" y="5998"/>
                  <a:pt x="14465" y="6198"/>
                  <a:pt x="14601" y="6321"/>
                </a:cubicBezTo>
                <a:cubicBezTo>
                  <a:pt x="14736" y="6445"/>
                  <a:pt x="14957" y="6445"/>
                  <a:pt x="15093" y="6321"/>
                </a:cubicBezTo>
                <a:cubicBezTo>
                  <a:pt x="15229" y="6198"/>
                  <a:pt x="15229" y="5998"/>
                  <a:pt x="15093" y="5874"/>
                </a:cubicBezTo>
                <a:cubicBezTo>
                  <a:pt x="15025" y="5812"/>
                  <a:pt x="14937" y="5781"/>
                  <a:pt x="14848" y="5781"/>
                </a:cubicBezTo>
                <a:close/>
                <a:moveTo>
                  <a:pt x="17574" y="5781"/>
                </a:moveTo>
                <a:cubicBezTo>
                  <a:pt x="17485" y="5781"/>
                  <a:pt x="17396" y="5812"/>
                  <a:pt x="17329" y="5874"/>
                </a:cubicBezTo>
                <a:cubicBezTo>
                  <a:pt x="17193" y="5998"/>
                  <a:pt x="17193" y="6198"/>
                  <a:pt x="17329" y="6321"/>
                </a:cubicBezTo>
                <a:cubicBezTo>
                  <a:pt x="17464" y="6445"/>
                  <a:pt x="17683" y="6445"/>
                  <a:pt x="17819" y="6321"/>
                </a:cubicBezTo>
                <a:cubicBezTo>
                  <a:pt x="17955" y="6198"/>
                  <a:pt x="17955" y="5998"/>
                  <a:pt x="17819" y="5874"/>
                </a:cubicBezTo>
                <a:cubicBezTo>
                  <a:pt x="17751" y="5812"/>
                  <a:pt x="17663" y="5781"/>
                  <a:pt x="17574" y="5781"/>
                </a:cubicBezTo>
                <a:close/>
                <a:moveTo>
                  <a:pt x="5347" y="6019"/>
                </a:moveTo>
                <a:cubicBezTo>
                  <a:pt x="5270" y="6019"/>
                  <a:pt x="5191" y="6046"/>
                  <a:pt x="5132" y="6100"/>
                </a:cubicBezTo>
                <a:cubicBezTo>
                  <a:pt x="5014" y="6208"/>
                  <a:pt x="5014" y="6381"/>
                  <a:pt x="5132" y="6488"/>
                </a:cubicBezTo>
                <a:cubicBezTo>
                  <a:pt x="5250" y="6596"/>
                  <a:pt x="5443" y="6596"/>
                  <a:pt x="5561" y="6488"/>
                </a:cubicBezTo>
                <a:cubicBezTo>
                  <a:pt x="5679" y="6381"/>
                  <a:pt x="5679" y="6208"/>
                  <a:pt x="5561" y="6100"/>
                </a:cubicBezTo>
                <a:cubicBezTo>
                  <a:pt x="5502" y="6047"/>
                  <a:pt x="5425" y="6019"/>
                  <a:pt x="5347" y="6019"/>
                </a:cubicBezTo>
                <a:close/>
                <a:moveTo>
                  <a:pt x="2473" y="6171"/>
                </a:moveTo>
                <a:cubicBezTo>
                  <a:pt x="2407" y="6171"/>
                  <a:pt x="2339" y="6193"/>
                  <a:pt x="2289" y="6239"/>
                </a:cubicBezTo>
                <a:cubicBezTo>
                  <a:pt x="2188" y="6330"/>
                  <a:pt x="2188" y="6479"/>
                  <a:pt x="2289" y="6571"/>
                </a:cubicBezTo>
                <a:cubicBezTo>
                  <a:pt x="2390" y="6663"/>
                  <a:pt x="2554" y="6663"/>
                  <a:pt x="2655" y="6571"/>
                </a:cubicBezTo>
                <a:cubicBezTo>
                  <a:pt x="2756" y="6479"/>
                  <a:pt x="2756" y="6330"/>
                  <a:pt x="2655" y="6239"/>
                </a:cubicBezTo>
                <a:cubicBezTo>
                  <a:pt x="2604" y="6193"/>
                  <a:pt x="2539" y="6171"/>
                  <a:pt x="2473" y="6171"/>
                </a:cubicBezTo>
                <a:close/>
                <a:moveTo>
                  <a:pt x="8222" y="6171"/>
                </a:moveTo>
                <a:cubicBezTo>
                  <a:pt x="8156" y="6171"/>
                  <a:pt x="8089" y="6193"/>
                  <a:pt x="8038" y="6239"/>
                </a:cubicBezTo>
                <a:cubicBezTo>
                  <a:pt x="7937" y="6330"/>
                  <a:pt x="7937" y="6480"/>
                  <a:pt x="8038" y="6571"/>
                </a:cubicBezTo>
                <a:cubicBezTo>
                  <a:pt x="8139" y="6663"/>
                  <a:pt x="8303" y="6663"/>
                  <a:pt x="8404" y="6571"/>
                </a:cubicBezTo>
                <a:cubicBezTo>
                  <a:pt x="8505" y="6479"/>
                  <a:pt x="8505" y="6330"/>
                  <a:pt x="8404" y="6239"/>
                </a:cubicBezTo>
                <a:cubicBezTo>
                  <a:pt x="8354" y="6193"/>
                  <a:pt x="8288" y="6171"/>
                  <a:pt x="8222" y="6171"/>
                </a:cubicBezTo>
                <a:close/>
                <a:moveTo>
                  <a:pt x="16211" y="6294"/>
                </a:moveTo>
                <a:cubicBezTo>
                  <a:pt x="16122" y="6294"/>
                  <a:pt x="16032" y="6325"/>
                  <a:pt x="15964" y="6387"/>
                </a:cubicBezTo>
                <a:cubicBezTo>
                  <a:pt x="15828" y="6511"/>
                  <a:pt x="15828" y="6711"/>
                  <a:pt x="15964" y="6834"/>
                </a:cubicBezTo>
                <a:cubicBezTo>
                  <a:pt x="16099" y="6958"/>
                  <a:pt x="16320" y="6958"/>
                  <a:pt x="16456" y="6834"/>
                </a:cubicBezTo>
                <a:cubicBezTo>
                  <a:pt x="16592" y="6711"/>
                  <a:pt x="16592" y="6511"/>
                  <a:pt x="16456" y="6387"/>
                </a:cubicBezTo>
                <a:cubicBezTo>
                  <a:pt x="16388" y="6325"/>
                  <a:pt x="16300" y="6294"/>
                  <a:pt x="16211" y="6294"/>
                </a:cubicBezTo>
                <a:close/>
                <a:moveTo>
                  <a:pt x="14092" y="6509"/>
                </a:moveTo>
                <a:cubicBezTo>
                  <a:pt x="14014" y="6509"/>
                  <a:pt x="13936" y="6536"/>
                  <a:pt x="13876" y="6590"/>
                </a:cubicBezTo>
                <a:cubicBezTo>
                  <a:pt x="13758" y="6697"/>
                  <a:pt x="13758" y="6872"/>
                  <a:pt x="13876" y="6980"/>
                </a:cubicBezTo>
                <a:cubicBezTo>
                  <a:pt x="13995" y="7087"/>
                  <a:pt x="14187" y="7087"/>
                  <a:pt x="14305" y="6980"/>
                </a:cubicBezTo>
                <a:cubicBezTo>
                  <a:pt x="14424" y="6872"/>
                  <a:pt x="14424" y="6697"/>
                  <a:pt x="14305" y="6590"/>
                </a:cubicBezTo>
                <a:cubicBezTo>
                  <a:pt x="14246" y="6536"/>
                  <a:pt x="14169" y="6509"/>
                  <a:pt x="14092" y="6509"/>
                </a:cubicBezTo>
                <a:close/>
                <a:moveTo>
                  <a:pt x="18329" y="6509"/>
                </a:moveTo>
                <a:cubicBezTo>
                  <a:pt x="18252" y="6509"/>
                  <a:pt x="18173" y="6536"/>
                  <a:pt x="18114" y="6590"/>
                </a:cubicBezTo>
                <a:cubicBezTo>
                  <a:pt x="17996" y="6697"/>
                  <a:pt x="17996" y="6872"/>
                  <a:pt x="18114" y="6980"/>
                </a:cubicBezTo>
                <a:cubicBezTo>
                  <a:pt x="18232" y="7087"/>
                  <a:pt x="18425" y="7087"/>
                  <a:pt x="18543" y="6980"/>
                </a:cubicBezTo>
                <a:cubicBezTo>
                  <a:pt x="18661" y="6872"/>
                  <a:pt x="18661" y="6697"/>
                  <a:pt x="18543" y="6590"/>
                </a:cubicBezTo>
                <a:cubicBezTo>
                  <a:pt x="18484" y="6536"/>
                  <a:pt x="18407" y="6509"/>
                  <a:pt x="18329" y="6509"/>
                </a:cubicBezTo>
                <a:close/>
                <a:moveTo>
                  <a:pt x="3229" y="6816"/>
                </a:moveTo>
                <a:cubicBezTo>
                  <a:pt x="3151" y="6816"/>
                  <a:pt x="3072" y="6843"/>
                  <a:pt x="3013" y="6897"/>
                </a:cubicBezTo>
                <a:cubicBezTo>
                  <a:pt x="2895" y="7004"/>
                  <a:pt x="2895" y="7179"/>
                  <a:pt x="3013" y="7287"/>
                </a:cubicBezTo>
                <a:cubicBezTo>
                  <a:pt x="3132" y="7394"/>
                  <a:pt x="3324" y="7394"/>
                  <a:pt x="3442" y="7287"/>
                </a:cubicBezTo>
                <a:cubicBezTo>
                  <a:pt x="3561" y="7179"/>
                  <a:pt x="3561" y="7004"/>
                  <a:pt x="3442" y="6897"/>
                </a:cubicBezTo>
                <a:cubicBezTo>
                  <a:pt x="3383" y="6843"/>
                  <a:pt x="3306" y="6816"/>
                  <a:pt x="3229" y="6816"/>
                </a:cubicBezTo>
                <a:close/>
                <a:moveTo>
                  <a:pt x="7466" y="6816"/>
                </a:moveTo>
                <a:cubicBezTo>
                  <a:pt x="7389" y="6816"/>
                  <a:pt x="7310" y="6843"/>
                  <a:pt x="7251" y="6897"/>
                </a:cubicBezTo>
                <a:cubicBezTo>
                  <a:pt x="7132" y="7004"/>
                  <a:pt x="7132" y="7179"/>
                  <a:pt x="7251" y="7287"/>
                </a:cubicBezTo>
                <a:cubicBezTo>
                  <a:pt x="7369" y="7394"/>
                  <a:pt x="7561" y="7394"/>
                  <a:pt x="7680" y="7287"/>
                </a:cubicBezTo>
                <a:cubicBezTo>
                  <a:pt x="7798" y="7179"/>
                  <a:pt x="7798" y="7004"/>
                  <a:pt x="7680" y="6897"/>
                </a:cubicBezTo>
                <a:cubicBezTo>
                  <a:pt x="7621" y="6843"/>
                  <a:pt x="7544" y="6816"/>
                  <a:pt x="7466" y="6816"/>
                </a:cubicBezTo>
                <a:close/>
                <a:moveTo>
                  <a:pt x="5347" y="6949"/>
                </a:moveTo>
                <a:cubicBezTo>
                  <a:pt x="5258" y="6949"/>
                  <a:pt x="5168" y="6980"/>
                  <a:pt x="5100" y="7042"/>
                </a:cubicBezTo>
                <a:cubicBezTo>
                  <a:pt x="4965" y="7165"/>
                  <a:pt x="4965" y="7366"/>
                  <a:pt x="5100" y="7489"/>
                </a:cubicBezTo>
                <a:cubicBezTo>
                  <a:pt x="5236" y="7613"/>
                  <a:pt x="5457" y="7613"/>
                  <a:pt x="5593" y="7489"/>
                </a:cubicBezTo>
                <a:cubicBezTo>
                  <a:pt x="5728" y="7366"/>
                  <a:pt x="5728" y="7165"/>
                  <a:pt x="5593" y="7042"/>
                </a:cubicBezTo>
                <a:cubicBezTo>
                  <a:pt x="5525" y="6980"/>
                  <a:pt x="5436" y="6949"/>
                  <a:pt x="5347" y="6949"/>
                </a:cubicBezTo>
                <a:close/>
                <a:moveTo>
                  <a:pt x="13336" y="7236"/>
                </a:moveTo>
                <a:cubicBezTo>
                  <a:pt x="13270" y="7236"/>
                  <a:pt x="13205" y="7259"/>
                  <a:pt x="13154" y="7305"/>
                </a:cubicBezTo>
                <a:cubicBezTo>
                  <a:pt x="13053" y="7397"/>
                  <a:pt x="13053" y="7546"/>
                  <a:pt x="13154" y="7638"/>
                </a:cubicBezTo>
                <a:cubicBezTo>
                  <a:pt x="13255" y="7729"/>
                  <a:pt x="13417" y="7729"/>
                  <a:pt x="13518" y="7638"/>
                </a:cubicBezTo>
                <a:cubicBezTo>
                  <a:pt x="13619" y="7546"/>
                  <a:pt x="13619" y="7397"/>
                  <a:pt x="13518" y="7305"/>
                </a:cubicBezTo>
                <a:cubicBezTo>
                  <a:pt x="13468" y="7259"/>
                  <a:pt x="13402" y="7236"/>
                  <a:pt x="13336" y="7236"/>
                </a:cubicBezTo>
                <a:close/>
                <a:moveTo>
                  <a:pt x="19085" y="7236"/>
                </a:moveTo>
                <a:cubicBezTo>
                  <a:pt x="19019" y="7236"/>
                  <a:pt x="18952" y="7259"/>
                  <a:pt x="18901" y="7305"/>
                </a:cubicBezTo>
                <a:cubicBezTo>
                  <a:pt x="18800" y="7397"/>
                  <a:pt x="18800" y="7546"/>
                  <a:pt x="18901" y="7638"/>
                </a:cubicBezTo>
                <a:cubicBezTo>
                  <a:pt x="19002" y="7729"/>
                  <a:pt x="19166" y="7729"/>
                  <a:pt x="19267" y="7638"/>
                </a:cubicBezTo>
                <a:cubicBezTo>
                  <a:pt x="19368" y="7546"/>
                  <a:pt x="19368" y="7397"/>
                  <a:pt x="19267" y="7305"/>
                </a:cubicBezTo>
                <a:cubicBezTo>
                  <a:pt x="19217" y="7259"/>
                  <a:pt x="19151" y="7236"/>
                  <a:pt x="19085" y="7236"/>
                </a:cubicBezTo>
                <a:close/>
                <a:moveTo>
                  <a:pt x="16211" y="7307"/>
                </a:moveTo>
                <a:cubicBezTo>
                  <a:pt x="16133" y="7307"/>
                  <a:pt x="16056" y="7334"/>
                  <a:pt x="15997" y="7388"/>
                </a:cubicBezTo>
                <a:cubicBezTo>
                  <a:pt x="15879" y="7495"/>
                  <a:pt x="15879" y="7668"/>
                  <a:pt x="15997" y="7776"/>
                </a:cubicBezTo>
                <a:cubicBezTo>
                  <a:pt x="16115" y="7884"/>
                  <a:pt x="16306" y="7884"/>
                  <a:pt x="16424" y="7776"/>
                </a:cubicBezTo>
                <a:cubicBezTo>
                  <a:pt x="16543" y="7668"/>
                  <a:pt x="16543" y="7495"/>
                  <a:pt x="16424" y="7388"/>
                </a:cubicBezTo>
                <a:cubicBezTo>
                  <a:pt x="16365" y="7334"/>
                  <a:pt x="16288" y="7307"/>
                  <a:pt x="16211" y="7307"/>
                </a:cubicBezTo>
                <a:close/>
                <a:moveTo>
                  <a:pt x="3984" y="7462"/>
                </a:moveTo>
                <a:cubicBezTo>
                  <a:pt x="3895" y="7462"/>
                  <a:pt x="3805" y="7493"/>
                  <a:pt x="3737" y="7555"/>
                </a:cubicBezTo>
                <a:cubicBezTo>
                  <a:pt x="3602" y="7678"/>
                  <a:pt x="3602" y="7879"/>
                  <a:pt x="3737" y="8002"/>
                </a:cubicBezTo>
                <a:cubicBezTo>
                  <a:pt x="3873" y="8126"/>
                  <a:pt x="4094" y="8126"/>
                  <a:pt x="4230" y="8002"/>
                </a:cubicBezTo>
                <a:cubicBezTo>
                  <a:pt x="4365" y="7879"/>
                  <a:pt x="4365" y="7678"/>
                  <a:pt x="4230" y="7555"/>
                </a:cubicBezTo>
                <a:cubicBezTo>
                  <a:pt x="4162" y="7493"/>
                  <a:pt x="4073" y="7462"/>
                  <a:pt x="3984" y="7462"/>
                </a:cubicBezTo>
                <a:close/>
                <a:moveTo>
                  <a:pt x="6710" y="7462"/>
                </a:moveTo>
                <a:cubicBezTo>
                  <a:pt x="6621" y="7462"/>
                  <a:pt x="6531" y="7493"/>
                  <a:pt x="6463" y="7555"/>
                </a:cubicBezTo>
                <a:cubicBezTo>
                  <a:pt x="6328" y="7678"/>
                  <a:pt x="6328" y="7879"/>
                  <a:pt x="6463" y="8002"/>
                </a:cubicBezTo>
                <a:cubicBezTo>
                  <a:pt x="6599" y="8126"/>
                  <a:pt x="6820" y="8126"/>
                  <a:pt x="6956" y="8002"/>
                </a:cubicBezTo>
                <a:cubicBezTo>
                  <a:pt x="7091" y="7879"/>
                  <a:pt x="7091" y="7678"/>
                  <a:pt x="6956" y="7555"/>
                </a:cubicBezTo>
                <a:cubicBezTo>
                  <a:pt x="6888" y="7493"/>
                  <a:pt x="6799" y="7462"/>
                  <a:pt x="6710" y="7462"/>
                </a:cubicBezTo>
                <a:close/>
                <a:moveTo>
                  <a:pt x="14673" y="7904"/>
                </a:moveTo>
                <a:cubicBezTo>
                  <a:pt x="14600" y="7904"/>
                  <a:pt x="14528" y="7932"/>
                  <a:pt x="14476" y="7979"/>
                </a:cubicBezTo>
                <a:cubicBezTo>
                  <a:pt x="14425" y="8025"/>
                  <a:pt x="14395" y="8091"/>
                  <a:pt x="14395" y="8157"/>
                </a:cubicBezTo>
                <a:cubicBezTo>
                  <a:pt x="14395" y="8224"/>
                  <a:pt x="14425" y="8289"/>
                  <a:pt x="14476" y="8336"/>
                </a:cubicBezTo>
                <a:cubicBezTo>
                  <a:pt x="14528" y="8383"/>
                  <a:pt x="14600" y="8410"/>
                  <a:pt x="14673" y="8411"/>
                </a:cubicBezTo>
                <a:cubicBezTo>
                  <a:pt x="14747" y="8411"/>
                  <a:pt x="14818" y="8383"/>
                  <a:pt x="14870" y="8336"/>
                </a:cubicBezTo>
                <a:cubicBezTo>
                  <a:pt x="14922" y="8289"/>
                  <a:pt x="14951" y="8224"/>
                  <a:pt x="14952" y="8157"/>
                </a:cubicBezTo>
                <a:cubicBezTo>
                  <a:pt x="14952" y="8091"/>
                  <a:pt x="14922" y="8025"/>
                  <a:pt x="14870" y="7979"/>
                </a:cubicBezTo>
                <a:cubicBezTo>
                  <a:pt x="14818" y="7932"/>
                  <a:pt x="14747" y="7904"/>
                  <a:pt x="14673" y="7904"/>
                </a:cubicBezTo>
                <a:close/>
                <a:moveTo>
                  <a:pt x="12580" y="7963"/>
                </a:moveTo>
                <a:cubicBezTo>
                  <a:pt x="12526" y="7963"/>
                  <a:pt x="12472" y="7983"/>
                  <a:pt x="12430" y="8021"/>
                </a:cubicBezTo>
                <a:cubicBezTo>
                  <a:pt x="12346" y="8097"/>
                  <a:pt x="12346" y="8220"/>
                  <a:pt x="12430" y="8296"/>
                </a:cubicBezTo>
                <a:cubicBezTo>
                  <a:pt x="12513" y="8372"/>
                  <a:pt x="12649" y="8372"/>
                  <a:pt x="12733" y="8296"/>
                </a:cubicBezTo>
                <a:cubicBezTo>
                  <a:pt x="12816" y="8220"/>
                  <a:pt x="12816" y="8097"/>
                  <a:pt x="12733" y="8021"/>
                </a:cubicBezTo>
                <a:cubicBezTo>
                  <a:pt x="12691" y="7983"/>
                  <a:pt x="12635" y="7963"/>
                  <a:pt x="12580" y="7963"/>
                </a:cubicBezTo>
                <a:close/>
                <a:moveTo>
                  <a:pt x="19841" y="7963"/>
                </a:moveTo>
                <a:cubicBezTo>
                  <a:pt x="19786" y="7963"/>
                  <a:pt x="19730" y="7983"/>
                  <a:pt x="19689" y="8021"/>
                </a:cubicBezTo>
                <a:cubicBezTo>
                  <a:pt x="19605" y="8097"/>
                  <a:pt x="19605" y="8220"/>
                  <a:pt x="19689" y="8296"/>
                </a:cubicBezTo>
                <a:cubicBezTo>
                  <a:pt x="19772" y="8372"/>
                  <a:pt x="19908" y="8372"/>
                  <a:pt x="19991" y="8296"/>
                </a:cubicBezTo>
                <a:cubicBezTo>
                  <a:pt x="20075" y="8220"/>
                  <a:pt x="20075" y="8097"/>
                  <a:pt x="19991" y="8021"/>
                </a:cubicBezTo>
                <a:cubicBezTo>
                  <a:pt x="19950" y="7983"/>
                  <a:pt x="19896" y="7963"/>
                  <a:pt x="19841" y="7963"/>
                </a:cubicBezTo>
                <a:close/>
                <a:moveTo>
                  <a:pt x="16211" y="8318"/>
                </a:moveTo>
                <a:cubicBezTo>
                  <a:pt x="16145" y="8318"/>
                  <a:pt x="16079" y="8341"/>
                  <a:pt x="16029" y="8387"/>
                </a:cubicBezTo>
                <a:cubicBezTo>
                  <a:pt x="15928" y="8479"/>
                  <a:pt x="15928" y="8628"/>
                  <a:pt x="16029" y="8719"/>
                </a:cubicBezTo>
                <a:cubicBezTo>
                  <a:pt x="16130" y="8811"/>
                  <a:pt x="16292" y="8811"/>
                  <a:pt x="16393" y="8719"/>
                </a:cubicBezTo>
                <a:cubicBezTo>
                  <a:pt x="16494" y="8628"/>
                  <a:pt x="16494" y="8479"/>
                  <a:pt x="16393" y="8387"/>
                </a:cubicBezTo>
                <a:cubicBezTo>
                  <a:pt x="16342" y="8341"/>
                  <a:pt x="16277" y="8318"/>
                  <a:pt x="16211" y="8318"/>
                </a:cubicBezTo>
                <a:close/>
                <a:moveTo>
                  <a:pt x="3418" y="8701"/>
                </a:moveTo>
                <a:cubicBezTo>
                  <a:pt x="3329" y="8701"/>
                  <a:pt x="3241" y="8732"/>
                  <a:pt x="3173" y="8794"/>
                </a:cubicBezTo>
                <a:cubicBezTo>
                  <a:pt x="3037" y="8917"/>
                  <a:pt x="3037" y="9117"/>
                  <a:pt x="3173" y="9241"/>
                </a:cubicBezTo>
                <a:cubicBezTo>
                  <a:pt x="3309" y="9364"/>
                  <a:pt x="3529" y="9364"/>
                  <a:pt x="3665" y="9241"/>
                </a:cubicBezTo>
                <a:cubicBezTo>
                  <a:pt x="3801" y="9117"/>
                  <a:pt x="3801" y="8917"/>
                  <a:pt x="3665" y="8794"/>
                </a:cubicBezTo>
                <a:cubicBezTo>
                  <a:pt x="3597" y="8732"/>
                  <a:pt x="3507" y="8701"/>
                  <a:pt x="3418" y="8701"/>
                </a:cubicBezTo>
                <a:close/>
                <a:moveTo>
                  <a:pt x="7275" y="8701"/>
                </a:moveTo>
                <a:cubicBezTo>
                  <a:pt x="7186" y="8701"/>
                  <a:pt x="7098" y="8732"/>
                  <a:pt x="7030" y="8794"/>
                </a:cubicBezTo>
                <a:cubicBezTo>
                  <a:pt x="6894" y="8917"/>
                  <a:pt x="6894" y="9117"/>
                  <a:pt x="7030" y="9241"/>
                </a:cubicBezTo>
                <a:cubicBezTo>
                  <a:pt x="7166" y="9364"/>
                  <a:pt x="7384" y="9364"/>
                  <a:pt x="7520" y="9241"/>
                </a:cubicBezTo>
                <a:cubicBezTo>
                  <a:pt x="7656" y="9117"/>
                  <a:pt x="7656" y="8917"/>
                  <a:pt x="7520" y="8794"/>
                </a:cubicBezTo>
                <a:cubicBezTo>
                  <a:pt x="7452" y="8732"/>
                  <a:pt x="7364" y="8701"/>
                  <a:pt x="7275" y="8701"/>
                </a:cubicBezTo>
                <a:close/>
                <a:moveTo>
                  <a:pt x="2350" y="8741"/>
                </a:moveTo>
                <a:cubicBezTo>
                  <a:pt x="2273" y="8741"/>
                  <a:pt x="2196" y="8769"/>
                  <a:pt x="2137" y="8822"/>
                </a:cubicBezTo>
                <a:cubicBezTo>
                  <a:pt x="2018" y="8930"/>
                  <a:pt x="2018" y="9105"/>
                  <a:pt x="2137" y="9212"/>
                </a:cubicBezTo>
                <a:cubicBezTo>
                  <a:pt x="2255" y="9320"/>
                  <a:pt x="2445" y="9320"/>
                  <a:pt x="2564" y="9212"/>
                </a:cubicBezTo>
                <a:cubicBezTo>
                  <a:pt x="2682" y="9105"/>
                  <a:pt x="2682" y="8930"/>
                  <a:pt x="2564" y="8822"/>
                </a:cubicBezTo>
                <a:cubicBezTo>
                  <a:pt x="2505" y="8768"/>
                  <a:pt x="2428" y="8741"/>
                  <a:pt x="2350" y="8741"/>
                </a:cubicBezTo>
                <a:close/>
                <a:moveTo>
                  <a:pt x="8343" y="8741"/>
                </a:moveTo>
                <a:cubicBezTo>
                  <a:pt x="8265" y="8741"/>
                  <a:pt x="8188" y="8769"/>
                  <a:pt x="8129" y="8822"/>
                </a:cubicBezTo>
                <a:cubicBezTo>
                  <a:pt x="8011" y="8930"/>
                  <a:pt x="8011" y="9105"/>
                  <a:pt x="8129" y="9212"/>
                </a:cubicBezTo>
                <a:cubicBezTo>
                  <a:pt x="8247" y="9320"/>
                  <a:pt x="8440" y="9320"/>
                  <a:pt x="8558" y="9212"/>
                </a:cubicBezTo>
                <a:cubicBezTo>
                  <a:pt x="8676" y="9105"/>
                  <a:pt x="8676" y="8930"/>
                  <a:pt x="8558" y="8822"/>
                </a:cubicBezTo>
                <a:cubicBezTo>
                  <a:pt x="8499" y="8768"/>
                  <a:pt x="8420" y="8741"/>
                  <a:pt x="8343" y="8741"/>
                </a:cubicBezTo>
                <a:close/>
                <a:moveTo>
                  <a:pt x="14183" y="8772"/>
                </a:moveTo>
                <a:cubicBezTo>
                  <a:pt x="14075" y="8762"/>
                  <a:pt x="13966" y="8810"/>
                  <a:pt x="13912" y="8902"/>
                </a:cubicBezTo>
                <a:cubicBezTo>
                  <a:pt x="13838" y="9024"/>
                  <a:pt x="13888" y="9178"/>
                  <a:pt x="14023" y="9244"/>
                </a:cubicBezTo>
                <a:cubicBezTo>
                  <a:pt x="14065" y="9265"/>
                  <a:pt x="14110" y="9275"/>
                  <a:pt x="14155" y="9275"/>
                </a:cubicBezTo>
                <a:cubicBezTo>
                  <a:pt x="14254" y="9275"/>
                  <a:pt x="14350" y="9227"/>
                  <a:pt x="14400" y="9143"/>
                </a:cubicBezTo>
                <a:cubicBezTo>
                  <a:pt x="14473" y="9020"/>
                  <a:pt x="14424" y="8867"/>
                  <a:pt x="14289" y="8800"/>
                </a:cubicBezTo>
                <a:cubicBezTo>
                  <a:pt x="14255" y="8784"/>
                  <a:pt x="14219" y="8775"/>
                  <a:pt x="14183" y="8772"/>
                </a:cubicBezTo>
                <a:close/>
                <a:moveTo>
                  <a:pt x="1283" y="8782"/>
                </a:moveTo>
                <a:cubicBezTo>
                  <a:pt x="1216" y="8782"/>
                  <a:pt x="1149" y="8805"/>
                  <a:pt x="1099" y="8851"/>
                </a:cubicBezTo>
                <a:cubicBezTo>
                  <a:pt x="998" y="8943"/>
                  <a:pt x="998" y="9092"/>
                  <a:pt x="1099" y="9183"/>
                </a:cubicBezTo>
                <a:cubicBezTo>
                  <a:pt x="1200" y="9275"/>
                  <a:pt x="1364" y="9275"/>
                  <a:pt x="1465" y="9183"/>
                </a:cubicBezTo>
                <a:cubicBezTo>
                  <a:pt x="1565" y="9092"/>
                  <a:pt x="1565" y="8943"/>
                  <a:pt x="1465" y="8851"/>
                </a:cubicBezTo>
                <a:cubicBezTo>
                  <a:pt x="1414" y="8805"/>
                  <a:pt x="1349" y="8782"/>
                  <a:pt x="1283" y="8782"/>
                </a:cubicBezTo>
                <a:close/>
                <a:moveTo>
                  <a:pt x="9412" y="8782"/>
                </a:moveTo>
                <a:cubicBezTo>
                  <a:pt x="9346" y="8782"/>
                  <a:pt x="9279" y="8805"/>
                  <a:pt x="9228" y="8851"/>
                </a:cubicBezTo>
                <a:cubicBezTo>
                  <a:pt x="9128" y="8943"/>
                  <a:pt x="9128" y="9092"/>
                  <a:pt x="9228" y="9183"/>
                </a:cubicBezTo>
                <a:cubicBezTo>
                  <a:pt x="9329" y="9275"/>
                  <a:pt x="9493" y="9275"/>
                  <a:pt x="9594" y="9183"/>
                </a:cubicBezTo>
                <a:cubicBezTo>
                  <a:pt x="9695" y="9092"/>
                  <a:pt x="9695" y="8943"/>
                  <a:pt x="9594" y="8851"/>
                </a:cubicBezTo>
                <a:cubicBezTo>
                  <a:pt x="9544" y="8805"/>
                  <a:pt x="9479" y="8782"/>
                  <a:pt x="9412" y="8782"/>
                </a:cubicBezTo>
                <a:close/>
                <a:moveTo>
                  <a:pt x="213" y="8824"/>
                </a:moveTo>
                <a:cubicBezTo>
                  <a:pt x="158" y="8824"/>
                  <a:pt x="104" y="8842"/>
                  <a:pt x="62" y="8880"/>
                </a:cubicBezTo>
                <a:cubicBezTo>
                  <a:pt x="-21" y="8955"/>
                  <a:pt x="-21" y="9079"/>
                  <a:pt x="62" y="9155"/>
                </a:cubicBezTo>
                <a:cubicBezTo>
                  <a:pt x="146" y="9231"/>
                  <a:pt x="282" y="9231"/>
                  <a:pt x="365" y="9155"/>
                </a:cubicBezTo>
                <a:cubicBezTo>
                  <a:pt x="449" y="9079"/>
                  <a:pt x="449" y="8955"/>
                  <a:pt x="365" y="8880"/>
                </a:cubicBezTo>
                <a:cubicBezTo>
                  <a:pt x="323" y="8842"/>
                  <a:pt x="268" y="8824"/>
                  <a:pt x="213" y="8824"/>
                </a:cubicBezTo>
                <a:close/>
                <a:moveTo>
                  <a:pt x="10480" y="8824"/>
                </a:moveTo>
                <a:cubicBezTo>
                  <a:pt x="10425" y="8824"/>
                  <a:pt x="10371" y="8842"/>
                  <a:pt x="10330" y="8880"/>
                </a:cubicBezTo>
                <a:cubicBezTo>
                  <a:pt x="10246" y="8955"/>
                  <a:pt x="10246" y="9079"/>
                  <a:pt x="10330" y="9155"/>
                </a:cubicBezTo>
                <a:cubicBezTo>
                  <a:pt x="10413" y="9231"/>
                  <a:pt x="10547" y="9231"/>
                  <a:pt x="10630" y="9155"/>
                </a:cubicBezTo>
                <a:cubicBezTo>
                  <a:pt x="10714" y="9079"/>
                  <a:pt x="10714" y="8955"/>
                  <a:pt x="10630" y="8880"/>
                </a:cubicBezTo>
                <a:cubicBezTo>
                  <a:pt x="10589" y="8842"/>
                  <a:pt x="10535" y="8824"/>
                  <a:pt x="10480" y="8824"/>
                </a:cubicBezTo>
                <a:close/>
                <a:moveTo>
                  <a:pt x="16211" y="9330"/>
                </a:moveTo>
                <a:cubicBezTo>
                  <a:pt x="16156" y="9330"/>
                  <a:pt x="16102" y="9350"/>
                  <a:pt x="16060" y="9388"/>
                </a:cubicBezTo>
                <a:cubicBezTo>
                  <a:pt x="15977" y="9463"/>
                  <a:pt x="15977" y="9585"/>
                  <a:pt x="16060" y="9661"/>
                </a:cubicBezTo>
                <a:cubicBezTo>
                  <a:pt x="16144" y="9737"/>
                  <a:pt x="16278" y="9737"/>
                  <a:pt x="16361" y="9661"/>
                </a:cubicBezTo>
                <a:cubicBezTo>
                  <a:pt x="16444" y="9585"/>
                  <a:pt x="16444" y="9463"/>
                  <a:pt x="16361" y="9388"/>
                </a:cubicBezTo>
                <a:cubicBezTo>
                  <a:pt x="16319" y="9350"/>
                  <a:pt x="16265" y="9330"/>
                  <a:pt x="16211" y="9330"/>
                </a:cubicBezTo>
                <a:close/>
                <a:moveTo>
                  <a:pt x="13668" y="9639"/>
                </a:moveTo>
                <a:cubicBezTo>
                  <a:pt x="13560" y="9632"/>
                  <a:pt x="13453" y="9684"/>
                  <a:pt x="13401" y="9777"/>
                </a:cubicBezTo>
                <a:cubicBezTo>
                  <a:pt x="13331" y="9901"/>
                  <a:pt x="13385" y="10053"/>
                  <a:pt x="13522" y="10117"/>
                </a:cubicBezTo>
                <a:cubicBezTo>
                  <a:pt x="13562" y="10135"/>
                  <a:pt x="13605" y="10144"/>
                  <a:pt x="13648" y="10144"/>
                </a:cubicBezTo>
                <a:cubicBezTo>
                  <a:pt x="13749" y="10144"/>
                  <a:pt x="13847" y="10095"/>
                  <a:pt x="13897" y="10007"/>
                </a:cubicBezTo>
                <a:cubicBezTo>
                  <a:pt x="13967" y="9883"/>
                  <a:pt x="13912" y="9729"/>
                  <a:pt x="13776" y="9666"/>
                </a:cubicBezTo>
                <a:cubicBezTo>
                  <a:pt x="13742" y="9650"/>
                  <a:pt x="13705" y="9641"/>
                  <a:pt x="13668" y="9639"/>
                </a:cubicBezTo>
                <a:close/>
                <a:moveTo>
                  <a:pt x="3984" y="9941"/>
                </a:moveTo>
                <a:cubicBezTo>
                  <a:pt x="3895" y="9941"/>
                  <a:pt x="3805" y="9970"/>
                  <a:pt x="3737" y="10032"/>
                </a:cubicBezTo>
                <a:cubicBezTo>
                  <a:pt x="3602" y="10156"/>
                  <a:pt x="3602" y="10356"/>
                  <a:pt x="3737" y="10479"/>
                </a:cubicBezTo>
                <a:cubicBezTo>
                  <a:pt x="3873" y="10603"/>
                  <a:pt x="4094" y="10603"/>
                  <a:pt x="4230" y="10479"/>
                </a:cubicBezTo>
                <a:cubicBezTo>
                  <a:pt x="4365" y="10356"/>
                  <a:pt x="4365" y="10156"/>
                  <a:pt x="4230" y="10032"/>
                </a:cubicBezTo>
                <a:cubicBezTo>
                  <a:pt x="4162" y="9970"/>
                  <a:pt x="4073" y="9941"/>
                  <a:pt x="3984" y="9941"/>
                </a:cubicBezTo>
                <a:close/>
                <a:moveTo>
                  <a:pt x="6710" y="9941"/>
                </a:moveTo>
                <a:cubicBezTo>
                  <a:pt x="6621" y="9941"/>
                  <a:pt x="6531" y="9970"/>
                  <a:pt x="6463" y="10032"/>
                </a:cubicBezTo>
                <a:cubicBezTo>
                  <a:pt x="6328" y="10156"/>
                  <a:pt x="6328" y="10356"/>
                  <a:pt x="6463" y="10479"/>
                </a:cubicBezTo>
                <a:cubicBezTo>
                  <a:pt x="6599" y="10603"/>
                  <a:pt x="6820" y="10603"/>
                  <a:pt x="6956" y="10479"/>
                </a:cubicBezTo>
                <a:cubicBezTo>
                  <a:pt x="7091" y="10356"/>
                  <a:pt x="7091" y="10156"/>
                  <a:pt x="6956" y="10032"/>
                </a:cubicBezTo>
                <a:cubicBezTo>
                  <a:pt x="6888" y="9970"/>
                  <a:pt x="6799" y="9941"/>
                  <a:pt x="6710" y="9941"/>
                </a:cubicBezTo>
                <a:close/>
                <a:moveTo>
                  <a:pt x="5347" y="10454"/>
                </a:moveTo>
                <a:cubicBezTo>
                  <a:pt x="5258" y="10454"/>
                  <a:pt x="5168" y="10483"/>
                  <a:pt x="5100" y="10545"/>
                </a:cubicBezTo>
                <a:cubicBezTo>
                  <a:pt x="4965" y="10669"/>
                  <a:pt x="4965" y="10869"/>
                  <a:pt x="5100" y="10992"/>
                </a:cubicBezTo>
                <a:cubicBezTo>
                  <a:pt x="5236" y="11116"/>
                  <a:pt x="5457" y="11116"/>
                  <a:pt x="5593" y="10992"/>
                </a:cubicBezTo>
                <a:cubicBezTo>
                  <a:pt x="5728" y="10869"/>
                  <a:pt x="5728" y="10669"/>
                  <a:pt x="5593" y="10545"/>
                </a:cubicBezTo>
                <a:cubicBezTo>
                  <a:pt x="5525" y="10483"/>
                  <a:pt x="5436" y="10454"/>
                  <a:pt x="5347" y="10454"/>
                </a:cubicBezTo>
                <a:close/>
                <a:moveTo>
                  <a:pt x="13184" y="10523"/>
                </a:moveTo>
                <a:cubicBezTo>
                  <a:pt x="13076" y="10521"/>
                  <a:pt x="12972" y="10577"/>
                  <a:pt x="12924" y="10672"/>
                </a:cubicBezTo>
                <a:cubicBezTo>
                  <a:pt x="12860" y="10799"/>
                  <a:pt x="12921" y="10948"/>
                  <a:pt x="13061" y="11006"/>
                </a:cubicBezTo>
                <a:cubicBezTo>
                  <a:pt x="13099" y="11022"/>
                  <a:pt x="13138" y="11029"/>
                  <a:pt x="13176" y="11030"/>
                </a:cubicBezTo>
                <a:cubicBezTo>
                  <a:pt x="13282" y="11030"/>
                  <a:pt x="13383" y="10974"/>
                  <a:pt x="13431" y="10881"/>
                </a:cubicBezTo>
                <a:cubicBezTo>
                  <a:pt x="13494" y="10754"/>
                  <a:pt x="13432" y="10605"/>
                  <a:pt x="13291" y="10547"/>
                </a:cubicBezTo>
                <a:cubicBezTo>
                  <a:pt x="13257" y="10532"/>
                  <a:pt x="13220" y="10524"/>
                  <a:pt x="13184" y="10523"/>
                </a:cubicBezTo>
                <a:close/>
                <a:moveTo>
                  <a:pt x="3229" y="10667"/>
                </a:moveTo>
                <a:cubicBezTo>
                  <a:pt x="3151" y="10667"/>
                  <a:pt x="3072" y="10694"/>
                  <a:pt x="3013" y="10748"/>
                </a:cubicBezTo>
                <a:cubicBezTo>
                  <a:pt x="2895" y="10855"/>
                  <a:pt x="2895" y="11030"/>
                  <a:pt x="3013" y="11138"/>
                </a:cubicBezTo>
                <a:cubicBezTo>
                  <a:pt x="3132" y="11245"/>
                  <a:pt x="3324" y="11245"/>
                  <a:pt x="3442" y="11138"/>
                </a:cubicBezTo>
                <a:cubicBezTo>
                  <a:pt x="3561" y="11030"/>
                  <a:pt x="3561" y="10855"/>
                  <a:pt x="3442" y="10748"/>
                </a:cubicBezTo>
                <a:cubicBezTo>
                  <a:pt x="3383" y="10694"/>
                  <a:pt x="3306" y="10667"/>
                  <a:pt x="3229" y="10667"/>
                </a:cubicBezTo>
                <a:close/>
                <a:moveTo>
                  <a:pt x="7466" y="10667"/>
                </a:moveTo>
                <a:cubicBezTo>
                  <a:pt x="7389" y="10667"/>
                  <a:pt x="7310" y="10694"/>
                  <a:pt x="7251" y="10748"/>
                </a:cubicBezTo>
                <a:cubicBezTo>
                  <a:pt x="7132" y="10855"/>
                  <a:pt x="7132" y="11030"/>
                  <a:pt x="7251" y="11138"/>
                </a:cubicBezTo>
                <a:cubicBezTo>
                  <a:pt x="7369" y="11245"/>
                  <a:pt x="7561" y="11245"/>
                  <a:pt x="7680" y="11138"/>
                </a:cubicBezTo>
                <a:cubicBezTo>
                  <a:pt x="7798" y="11030"/>
                  <a:pt x="7798" y="10855"/>
                  <a:pt x="7680" y="10748"/>
                </a:cubicBezTo>
                <a:cubicBezTo>
                  <a:pt x="7621" y="10694"/>
                  <a:pt x="7544" y="10667"/>
                  <a:pt x="7466" y="10667"/>
                </a:cubicBezTo>
                <a:close/>
                <a:moveTo>
                  <a:pt x="2473" y="11394"/>
                </a:moveTo>
                <a:cubicBezTo>
                  <a:pt x="2407" y="11394"/>
                  <a:pt x="2339" y="11417"/>
                  <a:pt x="2289" y="11463"/>
                </a:cubicBezTo>
                <a:cubicBezTo>
                  <a:pt x="2188" y="11555"/>
                  <a:pt x="2188" y="11704"/>
                  <a:pt x="2289" y="11796"/>
                </a:cubicBezTo>
                <a:cubicBezTo>
                  <a:pt x="2390" y="11887"/>
                  <a:pt x="2554" y="11887"/>
                  <a:pt x="2655" y="11796"/>
                </a:cubicBezTo>
                <a:cubicBezTo>
                  <a:pt x="2756" y="11704"/>
                  <a:pt x="2756" y="11555"/>
                  <a:pt x="2655" y="11463"/>
                </a:cubicBezTo>
                <a:cubicBezTo>
                  <a:pt x="2604" y="11417"/>
                  <a:pt x="2539" y="11394"/>
                  <a:pt x="2473" y="11394"/>
                </a:cubicBezTo>
                <a:close/>
                <a:moveTo>
                  <a:pt x="8222" y="11394"/>
                </a:moveTo>
                <a:cubicBezTo>
                  <a:pt x="8156" y="11394"/>
                  <a:pt x="8089" y="11417"/>
                  <a:pt x="8038" y="11463"/>
                </a:cubicBezTo>
                <a:cubicBezTo>
                  <a:pt x="7937" y="11555"/>
                  <a:pt x="7937" y="11704"/>
                  <a:pt x="8038" y="11796"/>
                </a:cubicBezTo>
                <a:cubicBezTo>
                  <a:pt x="8139" y="11887"/>
                  <a:pt x="8303" y="11887"/>
                  <a:pt x="8404" y="11796"/>
                </a:cubicBezTo>
                <a:cubicBezTo>
                  <a:pt x="8505" y="11704"/>
                  <a:pt x="8505" y="11555"/>
                  <a:pt x="8404" y="11463"/>
                </a:cubicBezTo>
                <a:cubicBezTo>
                  <a:pt x="8354" y="11417"/>
                  <a:pt x="8288" y="11394"/>
                  <a:pt x="8222" y="11394"/>
                </a:cubicBezTo>
                <a:close/>
                <a:moveTo>
                  <a:pt x="12747" y="11429"/>
                </a:moveTo>
                <a:cubicBezTo>
                  <a:pt x="12639" y="11432"/>
                  <a:pt x="12537" y="11492"/>
                  <a:pt x="12495" y="11590"/>
                </a:cubicBezTo>
                <a:cubicBezTo>
                  <a:pt x="12439" y="11720"/>
                  <a:pt x="12510" y="11866"/>
                  <a:pt x="12653" y="11917"/>
                </a:cubicBezTo>
                <a:cubicBezTo>
                  <a:pt x="12686" y="11929"/>
                  <a:pt x="12719" y="11936"/>
                  <a:pt x="12753" y="11936"/>
                </a:cubicBezTo>
                <a:cubicBezTo>
                  <a:pt x="12864" y="11936"/>
                  <a:pt x="12970" y="11873"/>
                  <a:pt x="13013" y="11774"/>
                </a:cubicBezTo>
                <a:cubicBezTo>
                  <a:pt x="13069" y="11644"/>
                  <a:pt x="12998" y="11497"/>
                  <a:pt x="12855" y="11446"/>
                </a:cubicBezTo>
                <a:cubicBezTo>
                  <a:pt x="12819" y="11434"/>
                  <a:pt x="12784" y="11429"/>
                  <a:pt x="12747" y="11429"/>
                </a:cubicBezTo>
                <a:close/>
                <a:moveTo>
                  <a:pt x="5347" y="11465"/>
                </a:moveTo>
                <a:cubicBezTo>
                  <a:pt x="5270" y="11465"/>
                  <a:pt x="5191" y="11492"/>
                  <a:pt x="5132" y="11546"/>
                </a:cubicBezTo>
                <a:cubicBezTo>
                  <a:pt x="5014" y="11653"/>
                  <a:pt x="5014" y="11828"/>
                  <a:pt x="5132" y="11936"/>
                </a:cubicBezTo>
                <a:cubicBezTo>
                  <a:pt x="5250" y="12043"/>
                  <a:pt x="5443" y="12043"/>
                  <a:pt x="5561" y="11936"/>
                </a:cubicBezTo>
                <a:cubicBezTo>
                  <a:pt x="5679" y="11828"/>
                  <a:pt x="5679" y="11653"/>
                  <a:pt x="5561" y="11546"/>
                </a:cubicBezTo>
                <a:cubicBezTo>
                  <a:pt x="5502" y="11492"/>
                  <a:pt x="5425" y="11465"/>
                  <a:pt x="5347" y="11465"/>
                </a:cubicBezTo>
                <a:close/>
                <a:moveTo>
                  <a:pt x="1717" y="12121"/>
                </a:moveTo>
                <a:cubicBezTo>
                  <a:pt x="1662" y="12121"/>
                  <a:pt x="1608" y="12141"/>
                  <a:pt x="1567" y="12179"/>
                </a:cubicBezTo>
                <a:cubicBezTo>
                  <a:pt x="1483" y="12255"/>
                  <a:pt x="1483" y="12378"/>
                  <a:pt x="1567" y="12454"/>
                </a:cubicBezTo>
                <a:cubicBezTo>
                  <a:pt x="1650" y="12530"/>
                  <a:pt x="1784" y="12530"/>
                  <a:pt x="1867" y="12454"/>
                </a:cubicBezTo>
                <a:cubicBezTo>
                  <a:pt x="1951" y="12378"/>
                  <a:pt x="1951" y="12255"/>
                  <a:pt x="1867" y="12179"/>
                </a:cubicBezTo>
                <a:cubicBezTo>
                  <a:pt x="1826" y="12141"/>
                  <a:pt x="1772" y="12121"/>
                  <a:pt x="1717" y="12121"/>
                </a:cubicBezTo>
                <a:close/>
                <a:moveTo>
                  <a:pt x="8976" y="12121"/>
                </a:moveTo>
                <a:cubicBezTo>
                  <a:pt x="8921" y="12121"/>
                  <a:pt x="8867" y="12141"/>
                  <a:pt x="8825" y="12179"/>
                </a:cubicBezTo>
                <a:cubicBezTo>
                  <a:pt x="8742" y="12255"/>
                  <a:pt x="8742" y="12378"/>
                  <a:pt x="8825" y="12454"/>
                </a:cubicBezTo>
                <a:cubicBezTo>
                  <a:pt x="8909" y="12530"/>
                  <a:pt x="9045" y="12530"/>
                  <a:pt x="9128" y="12454"/>
                </a:cubicBezTo>
                <a:cubicBezTo>
                  <a:pt x="9212" y="12378"/>
                  <a:pt x="9211" y="12255"/>
                  <a:pt x="9128" y="12179"/>
                </a:cubicBezTo>
                <a:cubicBezTo>
                  <a:pt x="9086" y="12141"/>
                  <a:pt x="9031" y="12121"/>
                  <a:pt x="8976" y="12121"/>
                </a:cubicBezTo>
                <a:close/>
                <a:moveTo>
                  <a:pt x="12363" y="12356"/>
                </a:moveTo>
                <a:cubicBezTo>
                  <a:pt x="12255" y="12364"/>
                  <a:pt x="12158" y="12429"/>
                  <a:pt x="12122" y="12528"/>
                </a:cubicBezTo>
                <a:cubicBezTo>
                  <a:pt x="12073" y="12660"/>
                  <a:pt x="12153" y="12802"/>
                  <a:pt x="12298" y="12847"/>
                </a:cubicBezTo>
                <a:cubicBezTo>
                  <a:pt x="12327" y="12855"/>
                  <a:pt x="12356" y="12860"/>
                  <a:pt x="12385" y="12860"/>
                </a:cubicBezTo>
                <a:cubicBezTo>
                  <a:pt x="12502" y="12860"/>
                  <a:pt x="12611" y="12793"/>
                  <a:pt x="12649" y="12687"/>
                </a:cubicBezTo>
                <a:cubicBezTo>
                  <a:pt x="12697" y="12554"/>
                  <a:pt x="12618" y="12412"/>
                  <a:pt x="12473" y="12368"/>
                </a:cubicBezTo>
                <a:cubicBezTo>
                  <a:pt x="12436" y="12357"/>
                  <a:pt x="12399" y="12353"/>
                  <a:pt x="12363" y="12356"/>
                </a:cubicBezTo>
                <a:close/>
                <a:moveTo>
                  <a:pt x="7047" y="12466"/>
                </a:moveTo>
                <a:cubicBezTo>
                  <a:pt x="6973" y="12466"/>
                  <a:pt x="6901" y="12493"/>
                  <a:pt x="6850" y="12540"/>
                </a:cubicBezTo>
                <a:cubicBezTo>
                  <a:pt x="6798" y="12587"/>
                  <a:pt x="6768" y="12652"/>
                  <a:pt x="6768" y="12719"/>
                </a:cubicBezTo>
                <a:cubicBezTo>
                  <a:pt x="6768" y="12785"/>
                  <a:pt x="6798" y="12851"/>
                  <a:pt x="6850" y="12898"/>
                </a:cubicBezTo>
                <a:cubicBezTo>
                  <a:pt x="6901" y="12945"/>
                  <a:pt x="6973" y="12972"/>
                  <a:pt x="7047" y="12972"/>
                </a:cubicBezTo>
                <a:cubicBezTo>
                  <a:pt x="7120" y="12972"/>
                  <a:pt x="7192" y="12945"/>
                  <a:pt x="7243" y="12898"/>
                </a:cubicBezTo>
                <a:cubicBezTo>
                  <a:pt x="7295" y="12851"/>
                  <a:pt x="7325" y="12785"/>
                  <a:pt x="7325" y="12719"/>
                </a:cubicBezTo>
                <a:cubicBezTo>
                  <a:pt x="7325" y="12652"/>
                  <a:pt x="7295" y="12587"/>
                  <a:pt x="7243" y="12540"/>
                </a:cubicBezTo>
                <a:cubicBezTo>
                  <a:pt x="7192" y="12493"/>
                  <a:pt x="7120" y="12466"/>
                  <a:pt x="7047" y="12466"/>
                </a:cubicBezTo>
                <a:close/>
                <a:moveTo>
                  <a:pt x="5347" y="12477"/>
                </a:moveTo>
                <a:cubicBezTo>
                  <a:pt x="5281" y="12477"/>
                  <a:pt x="5214" y="12499"/>
                  <a:pt x="5164" y="12545"/>
                </a:cubicBezTo>
                <a:cubicBezTo>
                  <a:pt x="5063" y="12637"/>
                  <a:pt x="5063" y="12786"/>
                  <a:pt x="5164" y="12877"/>
                </a:cubicBezTo>
                <a:cubicBezTo>
                  <a:pt x="5264" y="12969"/>
                  <a:pt x="5429" y="12969"/>
                  <a:pt x="5529" y="12877"/>
                </a:cubicBezTo>
                <a:cubicBezTo>
                  <a:pt x="5630" y="12786"/>
                  <a:pt x="5630" y="12637"/>
                  <a:pt x="5529" y="12545"/>
                </a:cubicBezTo>
                <a:cubicBezTo>
                  <a:pt x="5479" y="12499"/>
                  <a:pt x="5414" y="12477"/>
                  <a:pt x="5347" y="12477"/>
                </a:cubicBezTo>
                <a:close/>
                <a:moveTo>
                  <a:pt x="12036" y="13298"/>
                </a:moveTo>
                <a:cubicBezTo>
                  <a:pt x="11929" y="13311"/>
                  <a:pt x="11834" y="13380"/>
                  <a:pt x="11804" y="13481"/>
                </a:cubicBezTo>
                <a:cubicBezTo>
                  <a:pt x="11763" y="13616"/>
                  <a:pt x="11851" y="13755"/>
                  <a:pt x="11999" y="13792"/>
                </a:cubicBezTo>
                <a:cubicBezTo>
                  <a:pt x="12023" y="13798"/>
                  <a:pt x="12047" y="13802"/>
                  <a:pt x="12071" y="13802"/>
                </a:cubicBezTo>
                <a:cubicBezTo>
                  <a:pt x="12194" y="13802"/>
                  <a:pt x="12306" y="13729"/>
                  <a:pt x="12341" y="13616"/>
                </a:cubicBezTo>
                <a:cubicBezTo>
                  <a:pt x="12381" y="13482"/>
                  <a:pt x="12294" y="13342"/>
                  <a:pt x="12146" y="13304"/>
                </a:cubicBezTo>
                <a:cubicBezTo>
                  <a:pt x="12109" y="13295"/>
                  <a:pt x="12072" y="13293"/>
                  <a:pt x="12036" y="13298"/>
                </a:cubicBezTo>
                <a:close/>
                <a:moveTo>
                  <a:pt x="7615" y="13306"/>
                </a:moveTo>
                <a:cubicBezTo>
                  <a:pt x="7579" y="13310"/>
                  <a:pt x="7544" y="13321"/>
                  <a:pt x="7511" y="13338"/>
                </a:cubicBezTo>
                <a:cubicBezTo>
                  <a:pt x="7378" y="13408"/>
                  <a:pt x="7332" y="13562"/>
                  <a:pt x="7409" y="13684"/>
                </a:cubicBezTo>
                <a:cubicBezTo>
                  <a:pt x="7460" y="13765"/>
                  <a:pt x="7554" y="13810"/>
                  <a:pt x="7650" y="13811"/>
                </a:cubicBezTo>
                <a:cubicBezTo>
                  <a:pt x="7697" y="13811"/>
                  <a:pt x="7744" y="13799"/>
                  <a:pt x="7787" y="13777"/>
                </a:cubicBezTo>
                <a:cubicBezTo>
                  <a:pt x="7921" y="13707"/>
                  <a:pt x="7966" y="13552"/>
                  <a:pt x="7890" y="13431"/>
                </a:cubicBezTo>
                <a:cubicBezTo>
                  <a:pt x="7832" y="13340"/>
                  <a:pt x="7722" y="13294"/>
                  <a:pt x="7615" y="13306"/>
                </a:cubicBezTo>
                <a:close/>
                <a:moveTo>
                  <a:pt x="5347" y="13488"/>
                </a:moveTo>
                <a:cubicBezTo>
                  <a:pt x="5293" y="13488"/>
                  <a:pt x="5237" y="13508"/>
                  <a:pt x="5195" y="13546"/>
                </a:cubicBezTo>
                <a:cubicBezTo>
                  <a:pt x="5112" y="13621"/>
                  <a:pt x="5112" y="13743"/>
                  <a:pt x="5195" y="13819"/>
                </a:cubicBezTo>
                <a:cubicBezTo>
                  <a:pt x="5279" y="13895"/>
                  <a:pt x="5414" y="13895"/>
                  <a:pt x="5498" y="13819"/>
                </a:cubicBezTo>
                <a:cubicBezTo>
                  <a:pt x="5581" y="13743"/>
                  <a:pt x="5581" y="13621"/>
                  <a:pt x="5498" y="13546"/>
                </a:cubicBezTo>
                <a:cubicBezTo>
                  <a:pt x="5456" y="13508"/>
                  <a:pt x="5402" y="13488"/>
                  <a:pt x="5347" y="13488"/>
                </a:cubicBezTo>
                <a:close/>
                <a:moveTo>
                  <a:pt x="8137" y="14204"/>
                </a:moveTo>
                <a:cubicBezTo>
                  <a:pt x="8100" y="14203"/>
                  <a:pt x="8062" y="14209"/>
                  <a:pt x="8027" y="14222"/>
                </a:cubicBezTo>
                <a:cubicBezTo>
                  <a:pt x="7885" y="14275"/>
                  <a:pt x="7818" y="14422"/>
                  <a:pt x="7877" y="14551"/>
                </a:cubicBezTo>
                <a:cubicBezTo>
                  <a:pt x="7921" y="14649"/>
                  <a:pt x="8024" y="14708"/>
                  <a:pt x="8133" y="14708"/>
                </a:cubicBezTo>
                <a:cubicBezTo>
                  <a:pt x="8168" y="14708"/>
                  <a:pt x="8204" y="14703"/>
                  <a:pt x="8239" y="14690"/>
                </a:cubicBezTo>
                <a:cubicBezTo>
                  <a:pt x="8381" y="14636"/>
                  <a:pt x="8449" y="14488"/>
                  <a:pt x="8391" y="14359"/>
                </a:cubicBezTo>
                <a:cubicBezTo>
                  <a:pt x="8347" y="14262"/>
                  <a:pt x="8245" y="14205"/>
                  <a:pt x="8137" y="14204"/>
                </a:cubicBezTo>
                <a:close/>
                <a:moveTo>
                  <a:pt x="11761" y="14254"/>
                </a:moveTo>
                <a:cubicBezTo>
                  <a:pt x="11655" y="14272"/>
                  <a:pt x="11564" y="14345"/>
                  <a:pt x="11539" y="14447"/>
                </a:cubicBezTo>
                <a:cubicBezTo>
                  <a:pt x="11505" y="14583"/>
                  <a:pt x="11599" y="14720"/>
                  <a:pt x="11748" y="14750"/>
                </a:cubicBezTo>
                <a:cubicBezTo>
                  <a:pt x="11769" y="14755"/>
                  <a:pt x="11790" y="14756"/>
                  <a:pt x="11810" y="14756"/>
                </a:cubicBezTo>
                <a:cubicBezTo>
                  <a:pt x="11937" y="14756"/>
                  <a:pt x="12051" y="14677"/>
                  <a:pt x="12081" y="14560"/>
                </a:cubicBezTo>
                <a:cubicBezTo>
                  <a:pt x="12114" y="14424"/>
                  <a:pt x="12021" y="14287"/>
                  <a:pt x="11871" y="14256"/>
                </a:cubicBezTo>
                <a:cubicBezTo>
                  <a:pt x="11833" y="14248"/>
                  <a:pt x="11797" y="14248"/>
                  <a:pt x="11761" y="14254"/>
                </a:cubicBezTo>
                <a:close/>
                <a:moveTo>
                  <a:pt x="8527" y="15150"/>
                </a:moveTo>
                <a:cubicBezTo>
                  <a:pt x="8491" y="15147"/>
                  <a:pt x="8454" y="15149"/>
                  <a:pt x="8417" y="15159"/>
                </a:cubicBezTo>
                <a:cubicBezTo>
                  <a:pt x="8269" y="15198"/>
                  <a:pt x="8184" y="15339"/>
                  <a:pt x="8228" y="15473"/>
                </a:cubicBezTo>
                <a:cubicBezTo>
                  <a:pt x="8263" y="15583"/>
                  <a:pt x="8375" y="15653"/>
                  <a:pt x="8495" y="15653"/>
                </a:cubicBezTo>
                <a:cubicBezTo>
                  <a:pt x="8521" y="15653"/>
                  <a:pt x="8547" y="15650"/>
                  <a:pt x="8573" y="15643"/>
                </a:cubicBezTo>
                <a:cubicBezTo>
                  <a:pt x="8721" y="15603"/>
                  <a:pt x="8806" y="15463"/>
                  <a:pt x="8762" y="15329"/>
                </a:cubicBezTo>
                <a:cubicBezTo>
                  <a:pt x="8730" y="15229"/>
                  <a:pt x="8634" y="15162"/>
                  <a:pt x="8527" y="15150"/>
                </a:cubicBezTo>
                <a:close/>
                <a:moveTo>
                  <a:pt x="11643" y="15218"/>
                </a:moveTo>
                <a:cubicBezTo>
                  <a:pt x="11491" y="15193"/>
                  <a:pt x="11347" y="15285"/>
                  <a:pt x="11319" y="15422"/>
                </a:cubicBezTo>
                <a:cubicBezTo>
                  <a:pt x="11292" y="15559"/>
                  <a:pt x="11391" y="15691"/>
                  <a:pt x="11542" y="15716"/>
                </a:cubicBezTo>
                <a:cubicBezTo>
                  <a:pt x="11559" y="15719"/>
                  <a:pt x="11576" y="15719"/>
                  <a:pt x="11592" y="15719"/>
                </a:cubicBezTo>
                <a:cubicBezTo>
                  <a:pt x="11724" y="15719"/>
                  <a:pt x="11843" y="15635"/>
                  <a:pt x="11867" y="15513"/>
                </a:cubicBezTo>
                <a:cubicBezTo>
                  <a:pt x="11895" y="15376"/>
                  <a:pt x="11793" y="15243"/>
                  <a:pt x="11643" y="15218"/>
                </a:cubicBezTo>
                <a:close/>
                <a:moveTo>
                  <a:pt x="8814" y="16122"/>
                </a:moveTo>
                <a:cubicBezTo>
                  <a:pt x="8779" y="16116"/>
                  <a:pt x="8742" y="16117"/>
                  <a:pt x="8705" y="16124"/>
                </a:cubicBezTo>
                <a:cubicBezTo>
                  <a:pt x="8554" y="16154"/>
                  <a:pt x="8459" y="16288"/>
                  <a:pt x="8491" y="16424"/>
                </a:cubicBezTo>
                <a:cubicBezTo>
                  <a:pt x="8520" y="16543"/>
                  <a:pt x="8636" y="16625"/>
                  <a:pt x="8764" y="16625"/>
                </a:cubicBezTo>
                <a:cubicBezTo>
                  <a:pt x="8783" y="16625"/>
                  <a:pt x="8802" y="16623"/>
                  <a:pt x="8822" y="16619"/>
                </a:cubicBezTo>
                <a:cubicBezTo>
                  <a:pt x="8972" y="16589"/>
                  <a:pt x="9068" y="16456"/>
                  <a:pt x="9035" y="16320"/>
                </a:cubicBezTo>
                <a:cubicBezTo>
                  <a:pt x="9011" y="16217"/>
                  <a:pt x="8921" y="16141"/>
                  <a:pt x="8814" y="16122"/>
                </a:cubicBezTo>
                <a:close/>
                <a:moveTo>
                  <a:pt x="11457" y="16188"/>
                </a:moveTo>
                <a:cubicBezTo>
                  <a:pt x="11305" y="16168"/>
                  <a:pt x="11163" y="16263"/>
                  <a:pt x="11141" y="16401"/>
                </a:cubicBezTo>
                <a:cubicBezTo>
                  <a:pt x="11119" y="16539"/>
                  <a:pt x="11223" y="16667"/>
                  <a:pt x="11375" y="16688"/>
                </a:cubicBezTo>
                <a:cubicBezTo>
                  <a:pt x="11389" y="16690"/>
                  <a:pt x="11403" y="16691"/>
                  <a:pt x="11416" y="16691"/>
                </a:cubicBezTo>
                <a:cubicBezTo>
                  <a:pt x="11552" y="16691"/>
                  <a:pt x="11671" y="16601"/>
                  <a:pt x="11691" y="16475"/>
                </a:cubicBezTo>
                <a:cubicBezTo>
                  <a:pt x="11713" y="16337"/>
                  <a:pt x="11609" y="16208"/>
                  <a:pt x="11457" y="16188"/>
                </a:cubicBezTo>
                <a:close/>
                <a:moveTo>
                  <a:pt x="8920" y="17106"/>
                </a:moveTo>
                <a:cubicBezTo>
                  <a:pt x="8768" y="17128"/>
                  <a:pt x="8665" y="17258"/>
                  <a:pt x="8690" y="17396"/>
                </a:cubicBezTo>
                <a:cubicBezTo>
                  <a:pt x="8712" y="17521"/>
                  <a:pt x="8831" y="17609"/>
                  <a:pt x="8965" y="17609"/>
                </a:cubicBezTo>
                <a:cubicBezTo>
                  <a:pt x="8979" y="17609"/>
                  <a:pt x="8995" y="17608"/>
                  <a:pt x="9009" y="17606"/>
                </a:cubicBezTo>
                <a:cubicBezTo>
                  <a:pt x="9161" y="17583"/>
                  <a:pt x="9264" y="17455"/>
                  <a:pt x="9240" y="17317"/>
                </a:cubicBezTo>
                <a:cubicBezTo>
                  <a:pt x="9215" y="17179"/>
                  <a:pt x="9072" y="17084"/>
                  <a:pt x="8920" y="17106"/>
                </a:cubicBezTo>
                <a:close/>
                <a:moveTo>
                  <a:pt x="11308" y="17162"/>
                </a:moveTo>
                <a:cubicBezTo>
                  <a:pt x="11155" y="17146"/>
                  <a:pt x="11018" y="17246"/>
                  <a:pt x="11000" y="17385"/>
                </a:cubicBezTo>
                <a:cubicBezTo>
                  <a:pt x="10983" y="17524"/>
                  <a:pt x="11090" y="17648"/>
                  <a:pt x="11243" y="17665"/>
                </a:cubicBezTo>
                <a:cubicBezTo>
                  <a:pt x="11254" y="17666"/>
                  <a:pt x="11266" y="17667"/>
                  <a:pt x="11277" y="17666"/>
                </a:cubicBezTo>
                <a:cubicBezTo>
                  <a:pt x="11416" y="17666"/>
                  <a:pt x="11537" y="17571"/>
                  <a:pt x="11553" y="17442"/>
                </a:cubicBezTo>
                <a:cubicBezTo>
                  <a:pt x="11571" y="17303"/>
                  <a:pt x="11461" y="17178"/>
                  <a:pt x="11308" y="17162"/>
                </a:cubicBezTo>
                <a:close/>
                <a:moveTo>
                  <a:pt x="9084" y="18098"/>
                </a:moveTo>
                <a:cubicBezTo>
                  <a:pt x="8931" y="18115"/>
                  <a:pt x="8824" y="18240"/>
                  <a:pt x="8842" y="18379"/>
                </a:cubicBezTo>
                <a:cubicBezTo>
                  <a:pt x="8860" y="18506"/>
                  <a:pt x="8980" y="18601"/>
                  <a:pt x="9119" y="18601"/>
                </a:cubicBezTo>
                <a:cubicBezTo>
                  <a:pt x="9130" y="18601"/>
                  <a:pt x="9142" y="18601"/>
                  <a:pt x="9152" y="18600"/>
                </a:cubicBezTo>
                <a:cubicBezTo>
                  <a:pt x="9305" y="18583"/>
                  <a:pt x="9414" y="18456"/>
                  <a:pt x="9396" y="18318"/>
                </a:cubicBezTo>
                <a:cubicBezTo>
                  <a:pt x="9376" y="18179"/>
                  <a:pt x="9237" y="18081"/>
                  <a:pt x="9084" y="18098"/>
                </a:cubicBezTo>
                <a:close/>
                <a:moveTo>
                  <a:pt x="11191" y="18141"/>
                </a:moveTo>
                <a:cubicBezTo>
                  <a:pt x="11038" y="18128"/>
                  <a:pt x="10905" y="18231"/>
                  <a:pt x="10890" y="18370"/>
                </a:cubicBezTo>
                <a:cubicBezTo>
                  <a:pt x="10878" y="18509"/>
                  <a:pt x="10989" y="18631"/>
                  <a:pt x="11143" y="18644"/>
                </a:cubicBezTo>
                <a:cubicBezTo>
                  <a:pt x="11151" y="18644"/>
                  <a:pt x="11159" y="18645"/>
                  <a:pt x="11167" y="18645"/>
                </a:cubicBezTo>
                <a:cubicBezTo>
                  <a:pt x="11310" y="18645"/>
                  <a:pt x="11431" y="18545"/>
                  <a:pt x="11444" y="18414"/>
                </a:cubicBezTo>
                <a:cubicBezTo>
                  <a:pt x="11458" y="18275"/>
                  <a:pt x="11345" y="18153"/>
                  <a:pt x="11191" y="18141"/>
                </a:cubicBezTo>
                <a:close/>
                <a:moveTo>
                  <a:pt x="9210" y="19092"/>
                </a:moveTo>
                <a:cubicBezTo>
                  <a:pt x="9057" y="19105"/>
                  <a:pt x="8945" y="19229"/>
                  <a:pt x="8959" y="19367"/>
                </a:cubicBezTo>
                <a:cubicBezTo>
                  <a:pt x="8973" y="19498"/>
                  <a:pt x="9094" y="19597"/>
                  <a:pt x="9236" y="19597"/>
                </a:cubicBezTo>
                <a:cubicBezTo>
                  <a:pt x="9245" y="19597"/>
                  <a:pt x="9253" y="19596"/>
                  <a:pt x="9262" y="19595"/>
                </a:cubicBezTo>
                <a:cubicBezTo>
                  <a:pt x="9415" y="19583"/>
                  <a:pt x="9527" y="19459"/>
                  <a:pt x="9513" y="19320"/>
                </a:cubicBezTo>
                <a:cubicBezTo>
                  <a:pt x="9498" y="19181"/>
                  <a:pt x="9363" y="19079"/>
                  <a:pt x="9210" y="19092"/>
                </a:cubicBezTo>
                <a:close/>
                <a:moveTo>
                  <a:pt x="11104" y="19121"/>
                </a:moveTo>
                <a:cubicBezTo>
                  <a:pt x="10951" y="19112"/>
                  <a:pt x="10819" y="19218"/>
                  <a:pt x="10809" y="19357"/>
                </a:cubicBezTo>
                <a:cubicBezTo>
                  <a:pt x="10799" y="19497"/>
                  <a:pt x="10915" y="19616"/>
                  <a:pt x="11069" y="19626"/>
                </a:cubicBezTo>
                <a:cubicBezTo>
                  <a:pt x="11075" y="19626"/>
                  <a:pt x="11080" y="19627"/>
                  <a:pt x="11085" y="19627"/>
                </a:cubicBezTo>
                <a:cubicBezTo>
                  <a:pt x="11231" y="19627"/>
                  <a:pt x="11354" y="19524"/>
                  <a:pt x="11364" y="19389"/>
                </a:cubicBezTo>
                <a:cubicBezTo>
                  <a:pt x="11373" y="19250"/>
                  <a:pt x="11257" y="19130"/>
                  <a:pt x="11104" y="19121"/>
                </a:cubicBezTo>
                <a:close/>
                <a:moveTo>
                  <a:pt x="9306" y="20091"/>
                </a:moveTo>
                <a:cubicBezTo>
                  <a:pt x="9153" y="20101"/>
                  <a:pt x="9038" y="20220"/>
                  <a:pt x="9048" y="20360"/>
                </a:cubicBezTo>
                <a:cubicBezTo>
                  <a:pt x="9059" y="20493"/>
                  <a:pt x="9180" y="20596"/>
                  <a:pt x="9325" y="20596"/>
                </a:cubicBezTo>
                <a:cubicBezTo>
                  <a:pt x="9332" y="20596"/>
                  <a:pt x="9338" y="20595"/>
                  <a:pt x="9345" y="20594"/>
                </a:cubicBezTo>
                <a:cubicBezTo>
                  <a:pt x="9499" y="20584"/>
                  <a:pt x="9615" y="20464"/>
                  <a:pt x="9604" y="20324"/>
                </a:cubicBezTo>
                <a:cubicBezTo>
                  <a:pt x="9593" y="20185"/>
                  <a:pt x="9460" y="20081"/>
                  <a:pt x="9306" y="20091"/>
                </a:cubicBezTo>
                <a:close/>
                <a:moveTo>
                  <a:pt x="11041" y="20103"/>
                </a:moveTo>
                <a:cubicBezTo>
                  <a:pt x="10887" y="20097"/>
                  <a:pt x="10758" y="20205"/>
                  <a:pt x="10751" y="20345"/>
                </a:cubicBezTo>
                <a:cubicBezTo>
                  <a:pt x="10744" y="20484"/>
                  <a:pt x="10863" y="20604"/>
                  <a:pt x="11017" y="20609"/>
                </a:cubicBezTo>
                <a:cubicBezTo>
                  <a:pt x="11020" y="20609"/>
                  <a:pt x="11026" y="20609"/>
                  <a:pt x="11030" y="20609"/>
                </a:cubicBezTo>
                <a:cubicBezTo>
                  <a:pt x="11178" y="20609"/>
                  <a:pt x="11300" y="20502"/>
                  <a:pt x="11306" y="20366"/>
                </a:cubicBezTo>
                <a:cubicBezTo>
                  <a:pt x="11313" y="20226"/>
                  <a:pt x="11194" y="20109"/>
                  <a:pt x="11041" y="20103"/>
                </a:cubicBezTo>
                <a:close/>
                <a:moveTo>
                  <a:pt x="9394" y="21094"/>
                </a:moveTo>
                <a:cubicBezTo>
                  <a:pt x="9321" y="21094"/>
                  <a:pt x="9249" y="21121"/>
                  <a:pt x="9197" y="21168"/>
                </a:cubicBezTo>
                <a:cubicBezTo>
                  <a:pt x="9145" y="21215"/>
                  <a:pt x="9115" y="21280"/>
                  <a:pt x="9115" y="21347"/>
                </a:cubicBezTo>
                <a:cubicBezTo>
                  <a:pt x="9115" y="21413"/>
                  <a:pt x="9145" y="21479"/>
                  <a:pt x="9197" y="21526"/>
                </a:cubicBezTo>
                <a:cubicBezTo>
                  <a:pt x="9249" y="21573"/>
                  <a:pt x="9320" y="21600"/>
                  <a:pt x="9394" y="21600"/>
                </a:cubicBezTo>
                <a:cubicBezTo>
                  <a:pt x="9467" y="21600"/>
                  <a:pt x="9539" y="21573"/>
                  <a:pt x="9591" y="21526"/>
                </a:cubicBezTo>
                <a:cubicBezTo>
                  <a:pt x="9642" y="21478"/>
                  <a:pt x="9672" y="21413"/>
                  <a:pt x="9672" y="21347"/>
                </a:cubicBezTo>
                <a:cubicBezTo>
                  <a:pt x="9672" y="21280"/>
                  <a:pt x="9642" y="21215"/>
                  <a:pt x="9591" y="21168"/>
                </a:cubicBezTo>
                <a:cubicBezTo>
                  <a:pt x="9539" y="21121"/>
                  <a:pt x="9467" y="21094"/>
                  <a:pt x="9394" y="21094"/>
                </a:cubicBezTo>
                <a:close/>
                <a:moveTo>
                  <a:pt x="10994" y="21094"/>
                </a:moveTo>
                <a:cubicBezTo>
                  <a:pt x="10921" y="21094"/>
                  <a:pt x="10850" y="21121"/>
                  <a:pt x="10798" y="21168"/>
                </a:cubicBezTo>
                <a:cubicBezTo>
                  <a:pt x="10746" y="21215"/>
                  <a:pt x="10716" y="21280"/>
                  <a:pt x="10716" y="21347"/>
                </a:cubicBezTo>
                <a:cubicBezTo>
                  <a:pt x="10716" y="21413"/>
                  <a:pt x="10746" y="21479"/>
                  <a:pt x="10798" y="21526"/>
                </a:cubicBezTo>
                <a:cubicBezTo>
                  <a:pt x="10849" y="21573"/>
                  <a:pt x="10922" y="21600"/>
                  <a:pt x="10994" y="21600"/>
                </a:cubicBezTo>
                <a:cubicBezTo>
                  <a:pt x="11068" y="21600"/>
                  <a:pt x="11139" y="21573"/>
                  <a:pt x="11191" y="21526"/>
                </a:cubicBezTo>
                <a:cubicBezTo>
                  <a:pt x="11243" y="21479"/>
                  <a:pt x="11271" y="21414"/>
                  <a:pt x="11271" y="21347"/>
                </a:cubicBezTo>
                <a:cubicBezTo>
                  <a:pt x="11271" y="21280"/>
                  <a:pt x="11243" y="21215"/>
                  <a:pt x="11191" y="21168"/>
                </a:cubicBezTo>
                <a:cubicBezTo>
                  <a:pt x="11140" y="21121"/>
                  <a:pt x="11068" y="21094"/>
                  <a:pt x="10994" y="21094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D479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154" name="煙火"/>
          <p:cNvSpPr/>
          <p:nvPr/>
        </p:nvSpPr>
        <p:spPr>
          <a:xfrm>
            <a:off x="3952111" y="2315874"/>
            <a:ext cx="1205189" cy="1328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fill="norm" stroke="1" extrusionOk="0">
                <a:moveTo>
                  <a:pt x="16211" y="0"/>
                </a:moveTo>
                <a:cubicBezTo>
                  <a:pt x="16156" y="0"/>
                  <a:pt x="16102" y="19"/>
                  <a:pt x="16060" y="57"/>
                </a:cubicBezTo>
                <a:cubicBezTo>
                  <a:pt x="15977" y="133"/>
                  <a:pt x="15977" y="255"/>
                  <a:pt x="16060" y="331"/>
                </a:cubicBezTo>
                <a:cubicBezTo>
                  <a:pt x="16144" y="407"/>
                  <a:pt x="16278" y="407"/>
                  <a:pt x="16361" y="331"/>
                </a:cubicBezTo>
                <a:cubicBezTo>
                  <a:pt x="16444" y="255"/>
                  <a:pt x="16444" y="133"/>
                  <a:pt x="16361" y="57"/>
                </a:cubicBezTo>
                <a:cubicBezTo>
                  <a:pt x="16319" y="19"/>
                  <a:pt x="16265" y="0"/>
                  <a:pt x="16211" y="0"/>
                </a:cubicBezTo>
                <a:close/>
                <a:moveTo>
                  <a:pt x="16211" y="930"/>
                </a:moveTo>
                <a:cubicBezTo>
                  <a:pt x="16145" y="930"/>
                  <a:pt x="16079" y="953"/>
                  <a:pt x="16029" y="999"/>
                </a:cubicBezTo>
                <a:cubicBezTo>
                  <a:pt x="15928" y="1091"/>
                  <a:pt x="15928" y="1240"/>
                  <a:pt x="16029" y="1331"/>
                </a:cubicBezTo>
                <a:cubicBezTo>
                  <a:pt x="16130" y="1423"/>
                  <a:pt x="16292" y="1423"/>
                  <a:pt x="16393" y="1331"/>
                </a:cubicBezTo>
                <a:cubicBezTo>
                  <a:pt x="16494" y="1240"/>
                  <a:pt x="16494" y="1091"/>
                  <a:pt x="16393" y="999"/>
                </a:cubicBezTo>
                <a:cubicBezTo>
                  <a:pt x="16342" y="953"/>
                  <a:pt x="16277" y="930"/>
                  <a:pt x="16211" y="930"/>
                </a:cubicBezTo>
                <a:close/>
                <a:moveTo>
                  <a:pt x="12580" y="1367"/>
                </a:moveTo>
                <a:cubicBezTo>
                  <a:pt x="12526" y="1367"/>
                  <a:pt x="12472" y="1385"/>
                  <a:pt x="12430" y="1423"/>
                </a:cubicBezTo>
                <a:cubicBezTo>
                  <a:pt x="12346" y="1498"/>
                  <a:pt x="12346" y="1622"/>
                  <a:pt x="12430" y="1698"/>
                </a:cubicBezTo>
                <a:cubicBezTo>
                  <a:pt x="12513" y="1773"/>
                  <a:pt x="12649" y="1773"/>
                  <a:pt x="12733" y="1698"/>
                </a:cubicBezTo>
                <a:cubicBezTo>
                  <a:pt x="12816" y="1622"/>
                  <a:pt x="12816" y="1498"/>
                  <a:pt x="12733" y="1423"/>
                </a:cubicBezTo>
                <a:cubicBezTo>
                  <a:pt x="12691" y="1385"/>
                  <a:pt x="12635" y="1367"/>
                  <a:pt x="12580" y="1367"/>
                </a:cubicBezTo>
                <a:close/>
                <a:moveTo>
                  <a:pt x="19841" y="1367"/>
                </a:moveTo>
                <a:cubicBezTo>
                  <a:pt x="19786" y="1367"/>
                  <a:pt x="19731" y="1385"/>
                  <a:pt x="19689" y="1423"/>
                </a:cubicBezTo>
                <a:cubicBezTo>
                  <a:pt x="19605" y="1498"/>
                  <a:pt x="19605" y="1622"/>
                  <a:pt x="19689" y="1698"/>
                </a:cubicBezTo>
                <a:cubicBezTo>
                  <a:pt x="19772" y="1773"/>
                  <a:pt x="19908" y="1773"/>
                  <a:pt x="19991" y="1698"/>
                </a:cubicBezTo>
                <a:cubicBezTo>
                  <a:pt x="20075" y="1622"/>
                  <a:pt x="20075" y="1498"/>
                  <a:pt x="19991" y="1423"/>
                </a:cubicBezTo>
                <a:cubicBezTo>
                  <a:pt x="19950" y="1385"/>
                  <a:pt x="19896" y="1367"/>
                  <a:pt x="19841" y="1367"/>
                </a:cubicBezTo>
                <a:close/>
                <a:moveTo>
                  <a:pt x="16211" y="1861"/>
                </a:moveTo>
                <a:cubicBezTo>
                  <a:pt x="16133" y="1861"/>
                  <a:pt x="16056" y="1887"/>
                  <a:pt x="15997" y="1941"/>
                </a:cubicBezTo>
                <a:cubicBezTo>
                  <a:pt x="15879" y="2048"/>
                  <a:pt x="15879" y="2223"/>
                  <a:pt x="15997" y="2330"/>
                </a:cubicBezTo>
                <a:cubicBezTo>
                  <a:pt x="16115" y="2438"/>
                  <a:pt x="16306" y="2438"/>
                  <a:pt x="16424" y="2330"/>
                </a:cubicBezTo>
                <a:cubicBezTo>
                  <a:pt x="16543" y="2223"/>
                  <a:pt x="16543" y="2048"/>
                  <a:pt x="16424" y="1941"/>
                </a:cubicBezTo>
                <a:cubicBezTo>
                  <a:pt x="16365" y="1887"/>
                  <a:pt x="16288" y="1861"/>
                  <a:pt x="16211" y="1861"/>
                </a:cubicBezTo>
                <a:close/>
                <a:moveTo>
                  <a:pt x="13336" y="2012"/>
                </a:moveTo>
                <a:cubicBezTo>
                  <a:pt x="13270" y="2012"/>
                  <a:pt x="13205" y="2035"/>
                  <a:pt x="13154" y="2081"/>
                </a:cubicBezTo>
                <a:cubicBezTo>
                  <a:pt x="13053" y="2172"/>
                  <a:pt x="13053" y="2321"/>
                  <a:pt x="13154" y="2413"/>
                </a:cubicBezTo>
                <a:cubicBezTo>
                  <a:pt x="13255" y="2505"/>
                  <a:pt x="13417" y="2505"/>
                  <a:pt x="13518" y="2413"/>
                </a:cubicBezTo>
                <a:cubicBezTo>
                  <a:pt x="13619" y="2321"/>
                  <a:pt x="13619" y="2172"/>
                  <a:pt x="13518" y="2081"/>
                </a:cubicBezTo>
                <a:cubicBezTo>
                  <a:pt x="13468" y="2035"/>
                  <a:pt x="13402" y="2012"/>
                  <a:pt x="13336" y="2012"/>
                </a:cubicBezTo>
                <a:close/>
                <a:moveTo>
                  <a:pt x="19085" y="2012"/>
                </a:moveTo>
                <a:cubicBezTo>
                  <a:pt x="19019" y="2012"/>
                  <a:pt x="18952" y="2035"/>
                  <a:pt x="18901" y="2081"/>
                </a:cubicBezTo>
                <a:cubicBezTo>
                  <a:pt x="18800" y="2172"/>
                  <a:pt x="18800" y="2321"/>
                  <a:pt x="18901" y="2413"/>
                </a:cubicBezTo>
                <a:cubicBezTo>
                  <a:pt x="19002" y="2505"/>
                  <a:pt x="19166" y="2505"/>
                  <a:pt x="19267" y="2413"/>
                </a:cubicBezTo>
                <a:cubicBezTo>
                  <a:pt x="19368" y="2321"/>
                  <a:pt x="19368" y="2172"/>
                  <a:pt x="19267" y="2081"/>
                </a:cubicBezTo>
                <a:cubicBezTo>
                  <a:pt x="19217" y="2035"/>
                  <a:pt x="19151" y="2012"/>
                  <a:pt x="19085" y="2012"/>
                </a:cubicBezTo>
                <a:close/>
                <a:moveTo>
                  <a:pt x="14092" y="2658"/>
                </a:moveTo>
                <a:cubicBezTo>
                  <a:pt x="14014" y="2658"/>
                  <a:pt x="13936" y="2685"/>
                  <a:pt x="13876" y="2739"/>
                </a:cubicBezTo>
                <a:cubicBezTo>
                  <a:pt x="13758" y="2846"/>
                  <a:pt x="13758" y="3021"/>
                  <a:pt x="13876" y="3129"/>
                </a:cubicBezTo>
                <a:cubicBezTo>
                  <a:pt x="13995" y="3236"/>
                  <a:pt x="14187" y="3236"/>
                  <a:pt x="14305" y="3129"/>
                </a:cubicBezTo>
                <a:cubicBezTo>
                  <a:pt x="14424" y="3021"/>
                  <a:pt x="14424" y="2846"/>
                  <a:pt x="14305" y="2739"/>
                </a:cubicBezTo>
                <a:cubicBezTo>
                  <a:pt x="14246" y="2685"/>
                  <a:pt x="14169" y="2658"/>
                  <a:pt x="14092" y="2658"/>
                </a:cubicBezTo>
                <a:close/>
                <a:moveTo>
                  <a:pt x="18329" y="2658"/>
                </a:moveTo>
                <a:cubicBezTo>
                  <a:pt x="18252" y="2658"/>
                  <a:pt x="18173" y="2685"/>
                  <a:pt x="18114" y="2739"/>
                </a:cubicBezTo>
                <a:cubicBezTo>
                  <a:pt x="17996" y="2846"/>
                  <a:pt x="17996" y="3021"/>
                  <a:pt x="18114" y="3129"/>
                </a:cubicBezTo>
                <a:cubicBezTo>
                  <a:pt x="18232" y="3236"/>
                  <a:pt x="18425" y="3236"/>
                  <a:pt x="18543" y="3129"/>
                </a:cubicBezTo>
                <a:cubicBezTo>
                  <a:pt x="18661" y="3021"/>
                  <a:pt x="18661" y="2846"/>
                  <a:pt x="18543" y="2739"/>
                </a:cubicBezTo>
                <a:cubicBezTo>
                  <a:pt x="18484" y="2685"/>
                  <a:pt x="18407" y="2658"/>
                  <a:pt x="18329" y="2658"/>
                </a:cubicBezTo>
                <a:close/>
                <a:moveTo>
                  <a:pt x="16211" y="2791"/>
                </a:moveTo>
                <a:cubicBezTo>
                  <a:pt x="16122" y="2791"/>
                  <a:pt x="16032" y="2822"/>
                  <a:pt x="15964" y="2884"/>
                </a:cubicBezTo>
                <a:cubicBezTo>
                  <a:pt x="15828" y="3007"/>
                  <a:pt x="15828" y="3208"/>
                  <a:pt x="15964" y="3331"/>
                </a:cubicBezTo>
                <a:cubicBezTo>
                  <a:pt x="16099" y="3455"/>
                  <a:pt x="16320" y="3455"/>
                  <a:pt x="16456" y="3331"/>
                </a:cubicBezTo>
                <a:cubicBezTo>
                  <a:pt x="16592" y="3208"/>
                  <a:pt x="16592" y="3007"/>
                  <a:pt x="16456" y="2884"/>
                </a:cubicBezTo>
                <a:cubicBezTo>
                  <a:pt x="16388" y="2822"/>
                  <a:pt x="16300" y="2791"/>
                  <a:pt x="16211" y="2791"/>
                </a:cubicBezTo>
                <a:close/>
                <a:moveTo>
                  <a:pt x="14848" y="3304"/>
                </a:moveTo>
                <a:cubicBezTo>
                  <a:pt x="14759" y="3304"/>
                  <a:pt x="14669" y="3335"/>
                  <a:pt x="14601" y="3397"/>
                </a:cubicBezTo>
                <a:cubicBezTo>
                  <a:pt x="14465" y="3520"/>
                  <a:pt x="14465" y="3721"/>
                  <a:pt x="14601" y="3844"/>
                </a:cubicBezTo>
                <a:cubicBezTo>
                  <a:pt x="14736" y="3968"/>
                  <a:pt x="14957" y="3968"/>
                  <a:pt x="15093" y="3844"/>
                </a:cubicBezTo>
                <a:cubicBezTo>
                  <a:pt x="15229" y="3721"/>
                  <a:pt x="15229" y="3520"/>
                  <a:pt x="15093" y="3397"/>
                </a:cubicBezTo>
                <a:cubicBezTo>
                  <a:pt x="15025" y="3335"/>
                  <a:pt x="14937" y="3304"/>
                  <a:pt x="14848" y="3304"/>
                </a:cubicBezTo>
                <a:close/>
                <a:moveTo>
                  <a:pt x="17574" y="3304"/>
                </a:moveTo>
                <a:cubicBezTo>
                  <a:pt x="17485" y="3304"/>
                  <a:pt x="17396" y="3335"/>
                  <a:pt x="17329" y="3397"/>
                </a:cubicBezTo>
                <a:cubicBezTo>
                  <a:pt x="17193" y="3520"/>
                  <a:pt x="17193" y="3721"/>
                  <a:pt x="17329" y="3844"/>
                </a:cubicBezTo>
                <a:cubicBezTo>
                  <a:pt x="17464" y="3968"/>
                  <a:pt x="17683" y="3968"/>
                  <a:pt x="17819" y="3844"/>
                </a:cubicBezTo>
                <a:cubicBezTo>
                  <a:pt x="17955" y="3721"/>
                  <a:pt x="17955" y="3520"/>
                  <a:pt x="17819" y="3397"/>
                </a:cubicBezTo>
                <a:cubicBezTo>
                  <a:pt x="17751" y="3335"/>
                  <a:pt x="17663" y="3304"/>
                  <a:pt x="17574" y="3304"/>
                </a:cubicBezTo>
                <a:close/>
                <a:moveTo>
                  <a:pt x="5347" y="4158"/>
                </a:moveTo>
                <a:cubicBezTo>
                  <a:pt x="5293" y="4158"/>
                  <a:pt x="5237" y="4177"/>
                  <a:pt x="5195" y="4215"/>
                </a:cubicBezTo>
                <a:cubicBezTo>
                  <a:pt x="5112" y="4291"/>
                  <a:pt x="5112" y="4415"/>
                  <a:pt x="5195" y="4490"/>
                </a:cubicBezTo>
                <a:cubicBezTo>
                  <a:pt x="5279" y="4566"/>
                  <a:pt x="5414" y="4566"/>
                  <a:pt x="5498" y="4490"/>
                </a:cubicBezTo>
                <a:cubicBezTo>
                  <a:pt x="5581" y="4415"/>
                  <a:pt x="5581" y="4291"/>
                  <a:pt x="5498" y="4215"/>
                </a:cubicBezTo>
                <a:cubicBezTo>
                  <a:pt x="5456" y="4177"/>
                  <a:pt x="5402" y="4158"/>
                  <a:pt x="5347" y="4158"/>
                </a:cubicBezTo>
                <a:close/>
                <a:moveTo>
                  <a:pt x="14283" y="4543"/>
                </a:moveTo>
                <a:cubicBezTo>
                  <a:pt x="14194" y="4543"/>
                  <a:pt x="14104" y="4574"/>
                  <a:pt x="14036" y="4636"/>
                </a:cubicBezTo>
                <a:cubicBezTo>
                  <a:pt x="13900" y="4759"/>
                  <a:pt x="13900" y="4959"/>
                  <a:pt x="14036" y="5083"/>
                </a:cubicBezTo>
                <a:cubicBezTo>
                  <a:pt x="14172" y="5206"/>
                  <a:pt x="14392" y="5206"/>
                  <a:pt x="14528" y="5083"/>
                </a:cubicBezTo>
                <a:cubicBezTo>
                  <a:pt x="14664" y="4959"/>
                  <a:pt x="14664" y="4759"/>
                  <a:pt x="14528" y="4636"/>
                </a:cubicBezTo>
                <a:cubicBezTo>
                  <a:pt x="14460" y="4574"/>
                  <a:pt x="14372" y="4543"/>
                  <a:pt x="14283" y="4543"/>
                </a:cubicBezTo>
                <a:close/>
                <a:moveTo>
                  <a:pt x="18138" y="4543"/>
                </a:moveTo>
                <a:cubicBezTo>
                  <a:pt x="18049" y="4543"/>
                  <a:pt x="17961" y="4574"/>
                  <a:pt x="17893" y="4636"/>
                </a:cubicBezTo>
                <a:cubicBezTo>
                  <a:pt x="17757" y="4759"/>
                  <a:pt x="17757" y="4959"/>
                  <a:pt x="17893" y="5083"/>
                </a:cubicBezTo>
                <a:cubicBezTo>
                  <a:pt x="18029" y="5206"/>
                  <a:pt x="18249" y="5206"/>
                  <a:pt x="18385" y="5083"/>
                </a:cubicBezTo>
                <a:cubicBezTo>
                  <a:pt x="18521" y="4959"/>
                  <a:pt x="18521" y="4759"/>
                  <a:pt x="18385" y="4636"/>
                </a:cubicBezTo>
                <a:cubicBezTo>
                  <a:pt x="18317" y="4574"/>
                  <a:pt x="18227" y="4543"/>
                  <a:pt x="18138" y="4543"/>
                </a:cubicBezTo>
                <a:close/>
                <a:moveTo>
                  <a:pt x="13214" y="4583"/>
                </a:moveTo>
                <a:cubicBezTo>
                  <a:pt x="13136" y="4583"/>
                  <a:pt x="13059" y="4610"/>
                  <a:pt x="13000" y="4664"/>
                </a:cubicBezTo>
                <a:cubicBezTo>
                  <a:pt x="12882" y="4772"/>
                  <a:pt x="12882" y="4947"/>
                  <a:pt x="13000" y="5054"/>
                </a:cubicBezTo>
                <a:cubicBezTo>
                  <a:pt x="13118" y="5162"/>
                  <a:pt x="13311" y="5162"/>
                  <a:pt x="13429" y="5054"/>
                </a:cubicBezTo>
                <a:cubicBezTo>
                  <a:pt x="13547" y="4947"/>
                  <a:pt x="13547" y="4772"/>
                  <a:pt x="13429" y="4664"/>
                </a:cubicBezTo>
                <a:cubicBezTo>
                  <a:pt x="13370" y="4610"/>
                  <a:pt x="13291" y="4583"/>
                  <a:pt x="13214" y="4583"/>
                </a:cubicBezTo>
                <a:close/>
                <a:moveTo>
                  <a:pt x="19208" y="4583"/>
                </a:moveTo>
                <a:cubicBezTo>
                  <a:pt x="19130" y="4583"/>
                  <a:pt x="19052" y="4610"/>
                  <a:pt x="18992" y="4664"/>
                </a:cubicBezTo>
                <a:cubicBezTo>
                  <a:pt x="18874" y="4772"/>
                  <a:pt x="18874" y="4947"/>
                  <a:pt x="18992" y="5054"/>
                </a:cubicBezTo>
                <a:cubicBezTo>
                  <a:pt x="19111" y="5162"/>
                  <a:pt x="19303" y="5162"/>
                  <a:pt x="19421" y="5054"/>
                </a:cubicBezTo>
                <a:cubicBezTo>
                  <a:pt x="19540" y="4947"/>
                  <a:pt x="19540" y="4772"/>
                  <a:pt x="19421" y="4664"/>
                </a:cubicBezTo>
                <a:cubicBezTo>
                  <a:pt x="19362" y="4610"/>
                  <a:pt x="19285" y="4583"/>
                  <a:pt x="19208" y="4583"/>
                </a:cubicBezTo>
                <a:close/>
                <a:moveTo>
                  <a:pt x="12146" y="4624"/>
                </a:moveTo>
                <a:cubicBezTo>
                  <a:pt x="12080" y="4624"/>
                  <a:pt x="12012" y="4647"/>
                  <a:pt x="11962" y="4693"/>
                </a:cubicBezTo>
                <a:cubicBezTo>
                  <a:pt x="11861" y="4785"/>
                  <a:pt x="11861" y="4934"/>
                  <a:pt x="11962" y="5025"/>
                </a:cubicBezTo>
                <a:cubicBezTo>
                  <a:pt x="12063" y="5117"/>
                  <a:pt x="12227" y="5117"/>
                  <a:pt x="12328" y="5025"/>
                </a:cubicBezTo>
                <a:cubicBezTo>
                  <a:pt x="12429" y="4934"/>
                  <a:pt x="12429" y="4785"/>
                  <a:pt x="12328" y="4693"/>
                </a:cubicBezTo>
                <a:cubicBezTo>
                  <a:pt x="12277" y="4647"/>
                  <a:pt x="12212" y="4624"/>
                  <a:pt x="12146" y="4624"/>
                </a:cubicBezTo>
                <a:close/>
                <a:moveTo>
                  <a:pt x="20276" y="4624"/>
                </a:moveTo>
                <a:cubicBezTo>
                  <a:pt x="20209" y="4624"/>
                  <a:pt x="20144" y="4647"/>
                  <a:pt x="20094" y="4693"/>
                </a:cubicBezTo>
                <a:cubicBezTo>
                  <a:pt x="19993" y="4785"/>
                  <a:pt x="19993" y="4934"/>
                  <a:pt x="20094" y="5025"/>
                </a:cubicBezTo>
                <a:cubicBezTo>
                  <a:pt x="20194" y="5117"/>
                  <a:pt x="20357" y="5117"/>
                  <a:pt x="20458" y="5025"/>
                </a:cubicBezTo>
                <a:cubicBezTo>
                  <a:pt x="20558" y="4934"/>
                  <a:pt x="20558" y="4785"/>
                  <a:pt x="20458" y="4693"/>
                </a:cubicBezTo>
                <a:cubicBezTo>
                  <a:pt x="20407" y="4647"/>
                  <a:pt x="20342" y="4624"/>
                  <a:pt x="20276" y="4624"/>
                </a:cubicBezTo>
                <a:close/>
                <a:moveTo>
                  <a:pt x="11076" y="4664"/>
                </a:moveTo>
                <a:cubicBezTo>
                  <a:pt x="11021" y="4664"/>
                  <a:pt x="10967" y="4684"/>
                  <a:pt x="10926" y="4722"/>
                </a:cubicBezTo>
                <a:cubicBezTo>
                  <a:pt x="10842" y="4797"/>
                  <a:pt x="10842" y="4921"/>
                  <a:pt x="10926" y="4997"/>
                </a:cubicBezTo>
                <a:cubicBezTo>
                  <a:pt x="11009" y="5073"/>
                  <a:pt x="11145" y="5073"/>
                  <a:pt x="11228" y="4997"/>
                </a:cubicBezTo>
                <a:cubicBezTo>
                  <a:pt x="11312" y="4921"/>
                  <a:pt x="11312" y="4797"/>
                  <a:pt x="11228" y="4722"/>
                </a:cubicBezTo>
                <a:cubicBezTo>
                  <a:pt x="11187" y="4684"/>
                  <a:pt x="11131" y="4664"/>
                  <a:pt x="11076" y="4664"/>
                </a:cubicBezTo>
                <a:close/>
                <a:moveTo>
                  <a:pt x="21343" y="4664"/>
                </a:moveTo>
                <a:cubicBezTo>
                  <a:pt x="21289" y="4664"/>
                  <a:pt x="21235" y="4684"/>
                  <a:pt x="21193" y="4722"/>
                </a:cubicBezTo>
                <a:cubicBezTo>
                  <a:pt x="21109" y="4797"/>
                  <a:pt x="21109" y="4921"/>
                  <a:pt x="21193" y="4997"/>
                </a:cubicBezTo>
                <a:cubicBezTo>
                  <a:pt x="21276" y="5073"/>
                  <a:pt x="21412" y="5073"/>
                  <a:pt x="21496" y="4997"/>
                </a:cubicBezTo>
                <a:cubicBezTo>
                  <a:pt x="21579" y="4921"/>
                  <a:pt x="21579" y="4797"/>
                  <a:pt x="21496" y="4722"/>
                </a:cubicBezTo>
                <a:cubicBezTo>
                  <a:pt x="21454" y="4684"/>
                  <a:pt x="21398" y="4664"/>
                  <a:pt x="21343" y="4664"/>
                </a:cubicBezTo>
                <a:close/>
                <a:moveTo>
                  <a:pt x="5347" y="5088"/>
                </a:moveTo>
                <a:cubicBezTo>
                  <a:pt x="5281" y="5088"/>
                  <a:pt x="5214" y="5111"/>
                  <a:pt x="5164" y="5157"/>
                </a:cubicBezTo>
                <a:cubicBezTo>
                  <a:pt x="5063" y="5249"/>
                  <a:pt x="5063" y="5398"/>
                  <a:pt x="5164" y="5489"/>
                </a:cubicBezTo>
                <a:cubicBezTo>
                  <a:pt x="5264" y="5581"/>
                  <a:pt x="5429" y="5581"/>
                  <a:pt x="5529" y="5489"/>
                </a:cubicBezTo>
                <a:cubicBezTo>
                  <a:pt x="5630" y="5398"/>
                  <a:pt x="5630" y="5249"/>
                  <a:pt x="5529" y="5157"/>
                </a:cubicBezTo>
                <a:cubicBezTo>
                  <a:pt x="5479" y="5111"/>
                  <a:pt x="5414" y="5088"/>
                  <a:pt x="5347" y="5088"/>
                </a:cubicBezTo>
                <a:close/>
                <a:moveTo>
                  <a:pt x="1717" y="5525"/>
                </a:moveTo>
                <a:cubicBezTo>
                  <a:pt x="1662" y="5525"/>
                  <a:pt x="1608" y="5543"/>
                  <a:pt x="1567" y="5581"/>
                </a:cubicBezTo>
                <a:cubicBezTo>
                  <a:pt x="1483" y="5656"/>
                  <a:pt x="1483" y="5780"/>
                  <a:pt x="1567" y="5856"/>
                </a:cubicBezTo>
                <a:cubicBezTo>
                  <a:pt x="1650" y="5931"/>
                  <a:pt x="1784" y="5932"/>
                  <a:pt x="1867" y="5856"/>
                </a:cubicBezTo>
                <a:cubicBezTo>
                  <a:pt x="1951" y="5780"/>
                  <a:pt x="1951" y="5656"/>
                  <a:pt x="1867" y="5581"/>
                </a:cubicBezTo>
                <a:cubicBezTo>
                  <a:pt x="1826" y="5543"/>
                  <a:pt x="1772" y="5525"/>
                  <a:pt x="1717" y="5525"/>
                </a:cubicBezTo>
                <a:close/>
                <a:moveTo>
                  <a:pt x="8976" y="5525"/>
                </a:moveTo>
                <a:cubicBezTo>
                  <a:pt x="8921" y="5525"/>
                  <a:pt x="8867" y="5543"/>
                  <a:pt x="8825" y="5581"/>
                </a:cubicBezTo>
                <a:cubicBezTo>
                  <a:pt x="8742" y="5656"/>
                  <a:pt x="8742" y="5780"/>
                  <a:pt x="8825" y="5856"/>
                </a:cubicBezTo>
                <a:cubicBezTo>
                  <a:pt x="8909" y="5931"/>
                  <a:pt x="9045" y="5932"/>
                  <a:pt x="9128" y="5856"/>
                </a:cubicBezTo>
                <a:cubicBezTo>
                  <a:pt x="9212" y="5780"/>
                  <a:pt x="9211" y="5656"/>
                  <a:pt x="9128" y="5581"/>
                </a:cubicBezTo>
                <a:cubicBezTo>
                  <a:pt x="9086" y="5543"/>
                  <a:pt x="9031" y="5525"/>
                  <a:pt x="8976" y="5525"/>
                </a:cubicBezTo>
                <a:close/>
                <a:moveTo>
                  <a:pt x="14848" y="5781"/>
                </a:moveTo>
                <a:cubicBezTo>
                  <a:pt x="14759" y="5781"/>
                  <a:pt x="14669" y="5812"/>
                  <a:pt x="14601" y="5874"/>
                </a:cubicBezTo>
                <a:cubicBezTo>
                  <a:pt x="14465" y="5998"/>
                  <a:pt x="14465" y="6198"/>
                  <a:pt x="14601" y="6321"/>
                </a:cubicBezTo>
                <a:cubicBezTo>
                  <a:pt x="14736" y="6445"/>
                  <a:pt x="14957" y="6445"/>
                  <a:pt x="15093" y="6321"/>
                </a:cubicBezTo>
                <a:cubicBezTo>
                  <a:pt x="15229" y="6198"/>
                  <a:pt x="15229" y="5998"/>
                  <a:pt x="15093" y="5874"/>
                </a:cubicBezTo>
                <a:cubicBezTo>
                  <a:pt x="15025" y="5812"/>
                  <a:pt x="14937" y="5781"/>
                  <a:pt x="14848" y="5781"/>
                </a:cubicBezTo>
                <a:close/>
                <a:moveTo>
                  <a:pt x="17574" y="5781"/>
                </a:moveTo>
                <a:cubicBezTo>
                  <a:pt x="17485" y="5781"/>
                  <a:pt x="17396" y="5812"/>
                  <a:pt x="17329" y="5874"/>
                </a:cubicBezTo>
                <a:cubicBezTo>
                  <a:pt x="17193" y="5998"/>
                  <a:pt x="17193" y="6198"/>
                  <a:pt x="17329" y="6321"/>
                </a:cubicBezTo>
                <a:cubicBezTo>
                  <a:pt x="17464" y="6445"/>
                  <a:pt x="17683" y="6445"/>
                  <a:pt x="17819" y="6321"/>
                </a:cubicBezTo>
                <a:cubicBezTo>
                  <a:pt x="17955" y="6198"/>
                  <a:pt x="17955" y="5998"/>
                  <a:pt x="17819" y="5874"/>
                </a:cubicBezTo>
                <a:cubicBezTo>
                  <a:pt x="17751" y="5812"/>
                  <a:pt x="17663" y="5781"/>
                  <a:pt x="17574" y="5781"/>
                </a:cubicBezTo>
                <a:close/>
                <a:moveTo>
                  <a:pt x="5347" y="6019"/>
                </a:moveTo>
                <a:cubicBezTo>
                  <a:pt x="5270" y="6019"/>
                  <a:pt x="5191" y="6046"/>
                  <a:pt x="5132" y="6100"/>
                </a:cubicBezTo>
                <a:cubicBezTo>
                  <a:pt x="5014" y="6208"/>
                  <a:pt x="5014" y="6381"/>
                  <a:pt x="5132" y="6488"/>
                </a:cubicBezTo>
                <a:cubicBezTo>
                  <a:pt x="5250" y="6596"/>
                  <a:pt x="5443" y="6596"/>
                  <a:pt x="5561" y="6488"/>
                </a:cubicBezTo>
                <a:cubicBezTo>
                  <a:pt x="5679" y="6381"/>
                  <a:pt x="5679" y="6208"/>
                  <a:pt x="5561" y="6100"/>
                </a:cubicBezTo>
                <a:cubicBezTo>
                  <a:pt x="5502" y="6047"/>
                  <a:pt x="5425" y="6019"/>
                  <a:pt x="5347" y="6019"/>
                </a:cubicBezTo>
                <a:close/>
                <a:moveTo>
                  <a:pt x="2473" y="6171"/>
                </a:moveTo>
                <a:cubicBezTo>
                  <a:pt x="2407" y="6171"/>
                  <a:pt x="2339" y="6193"/>
                  <a:pt x="2289" y="6239"/>
                </a:cubicBezTo>
                <a:cubicBezTo>
                  <a:pt x="2188" y="6330"/>
                  <a:pt x="2188" y="6479"/>
                  <a:pt x="2289" y="6571"/>
                </a:cubicBezTo>
                <a:cubicBezTo>
                  <a:pt x="2390" y="6663"/>
                  <a:pt x="2554" y="6663"/>
                  <a:pt x="2655" y="6571"/>
                </a:cubicBezTo>
                <a:cubicBezTo>
                  <a:pt x="2756" y="6479"/>
                  <a:pt x="2756" y="6330"/>
                  <a:pt x="2655" y="6239"/>
                </a:cubicBezTo>
                <a:cubicBezTo>
                  <a:pt x="2604" y="6193"/>
                  <a:pt x="2539" y="6171"/>
                  <a:pt x="2473" y="6171"/>
                </a:cubicBezTo>
                <a:close/>
                <a:moveTo>
                  <a:pt x="8222" y="6171"/>
                </a:moveTo>
                <a:cubicBezTo>
                  <a:pt x="8156" y="6171"/>
                  <a:pt x="8089" y="6193"/>
                  <a:pt x="8038" y="6239"/>
                </a:cubicBezTo>
                <a:cubicBezTo>
                  <a:pt x="7937" y="6330"/>
                  <a:pt x="7937" y="6480"/>
                  <a:pt x="8038" y="6571"/>
                </a:cubicBezTo>
                <a:cubicBezTo>
                  <a:pt x="8139" y="6663"/>
                  <a:pt x="8303" y="6663"/>
                  <a:pt x="8404" y="6571"/>
                </a:cubicBezTo>
                <a:cubicBezTo>
                  <a:pt x="8505" y="6479"/>
                  <a:pt x="8505" y="6330"/>
                  <a:pt x="8404" y="6239"/>
                </a:cubicBezTo>
                <a:cubicBezTo>
                  <a:pt x="8354" y="6193"/>
                  <a:pt x="8288" y="6171"/>
                  <a:pt x="8222" y="6171"/>
                </a:cubicBezTo>
                <a:close/>
                <a:moveTo>
                  <a:pt x="16211" y="6294"/>
                </a:moveTo>
                <a:cubicBezTo>
                  <a:pt x="16122" y="6294"/>
                  <a:pt x="16032" y="6325"/>
                  <a:pt x="15964" y="6387"/>
                </a:cubicBezTo>
                <a:cubicBezTo>
                  <a:pt x="15828" y="6511"/>
                  <a:pt x="15828" y="6711"/>
                  <a:pt x="15964" y="6834"/>
                </a:cubicBezTo>
                <a:cubicBezTo>
                  <a:pt x="16099" y="6958"/>
                  <a:pt x="16320" y="6958"/>
                  <a:pt x="16456" y="6834"/>
                </a:cubicBezTo>
                <a:cubicBezTo>
                  <a:pt x="16592" y="6711"/>
                  <a:pt x="16592" y="6511"/>
                  <a:pt x="16456" y="6387"/>
                </a:cubicBezTo>
                <a:cubicBezTo>
                  <a:pt x="16388" y="6325"/>
                  <a:pt x="16300" y="6294"/>
                  <a:pt x="16211" y="6294"/>
                </a:cubicBezTo>
                <a:close/>
                <a:moveTo>
                  <a:pt x="14092" y="6509"/>
                </a:moveTo>
                <a:cubicBezTo>
                  <a:pt x="14014" y="6509"/>
                  <a:pt x="13936" y="6536"/>
                  <a:pt x="13876" y="6590"/>
                </a:cubicBezTo>
                <a:cubicBezTo>
                  <a:pt x="13758" y="6697"/>
                  <a:pt x="13758" y="6872"/>
                  <a:pt x="13876" y="6980"/>
                </a:cubicBezTo>
                <a:cubicBezTo>
                  <a:pt x="13995" y="7087"/>
                  <a:pt x="14187" y="7087"/>
                  <a:pt x="14305" y="6980"/>
                </a:cubicBezTo>
                <a:cubicBezTo>
                  <a:pt x="14424" y="6872"/>
                  <a:pt x="14424" y="6697"/>
                  <a:pt x="14305" y="6590"/>
                </a:cubicBezTo>
                <a:cubicBezTo>
                  <a:pt x="14246" y="6536"/>
                  <a:pt x="14169" y="6509"/>
                  <a:pt x="14092" y="6509"/>
                </a:cubicBezTo>
                <a:close/>
                <a:moveTo>
                  <a:pt x="18329" y="6509"/>
                </a:moveTo>
                <a:cubicBezTo>
                  <a:pt x="18252" y="6509"/>
                  <a:pt x="18173" y="6536"/>
                  <a:pt x="18114" y="6590"/>
                </a:cubicBezTo>
                <a:cubicBezTo>
                  <a:pt x="17996" y="6697"/>
                  <a:pt x="17996" y="6872"/>
                  <a:pt x="18114" y="6980"/>
                </a:cubicBezTo>
                <a:cubicBezTo>
                  <a:pt x="18232" y="7087"/>
                  <a:pt x="18425" y="7087"/>
                  <a:pt x="18543" y="6980"/>
                </a:cubicBezTo>
                <a:cubicBezTo>
                  <a:pt x="18661" y="6872"/>
                  <a:pt x="18661" y="6697"/>
                  <a:pt x="18543" y="6590"/>
                </a:cubicBezTo>
                <a:cubicBezTo>
                  <a:pt x="18484" y="6536"/>
                  <a:pt x="18407" y="6509"/>
                  <a:pt x="18329" y="6509"/>
                </a:cubicBezTo>
                <a:close/>
                <a:moveTo>
                  <a:pt x="3229" y="6816"/>
                </a:moveTo>
                <a:cubicBezTo>
                  <a:pt x="3151" y="6816"/>
                  <a:pt x="3072" y="6843"/>
                  <a:pt x="3013" y="6897"/>
                </a:cubicBezTo>
                <a:cubicBezTo>
                  <a:pt x="2895" y="7004"/>
                  <a:pt x="2895" y="7179"/>
                  <a:pt x="3013" y="7287"/>
                </a:cubicBezTo>
                <a:cubicBezTo>
                  <a:pt x="3132" y="7394"/>
                  <a:pt x="3324" y="7394"/>
                  <a:pt x="3442" y="7287"/>
                </a:cubicBezTo>
                <a:cubicBezTo>
                  <a:pt x="3561" y="7179"/>
                  <a:pt x="3561" y="7004"/>
                  <a:pt x="3442" y="6897"/>
                </a:cubicBezTo>
                <a:cubicBezTo>
                  <a:pt x="3383" y="6843"/>
                  <a:pt x="3306" y="6816"/>
                  <a:pt x="3229" y="6816"/>
                </a:cubicBezTo>
                <a:close/>
                <a:moveTo>
                  <a:pt x="7466" y="6816"/>
                </a:moveTo>
                <a:cubicBezTo>
                  <a:pt x="7389" y="6816"/>
                  <a:pt x="7310" y="6843"/>
                  <a:pt x="7251" y="6897"/>
                </a:cubicBezTo>
                <a:cubicBezTo>
                  <a:pt x="7132" y="7004"/>
                  <a:pt x="7132" y="7179"/>
                  <a:pt x="7251" y="7287"/>
                </a:cubicBezTo>
                <a:cubicBezTo>
                  <a:pt x="7369" y="7394"/>
                  <a:pt x="7561" y="7394"/>
                  <a:pt x="7680" y="7287"/>
                </a:cubicBezTo>
                <a:cubicBezTo>
                  <a:pt x="7798" y="7179"/>
                  <a:pt x="7798" y="7004"/>
                  <a:pt x="7680" y="6897"/>
                </a:cubicBezTo>
                <a:cubicBezTo>
                  <a:pt x="7621" y="6843"/>
                  <a:pt x="7544" y="6816"/>
                  <a:pt x="7466" y="6816"/>
                </a:cubicBezTo>
                <a:close/>
                <a:moveTo>
                  <a:pt x="5347" y="6949"/>
                </a:moveTo>
                <a:cubicBezTo>
                  <a:pt x="5258" y="6949"/>
                  <a:pt x="5168" y="6980"/>
                  <a:pt x="5100" y="7042"/>
                </a:cubicBezTo>
                <a:cubicBezTo>
                  <a:pt x="4965" y="7165"/>
                  <a:pt x="4965" y="7366"/>
                  <a:pt x="5100" y="7489"/>
                </a:cubicBezTo>
                <a:cubicBezTo>
                  <a:pt x="5236" y="7613"/>
                  <a:pt x="5457" y="7613"/>
                  <a:pt x="5593" y="7489"/>
                </a:cubicBezTo>
                <a:cubicBezTo>
                  <a:pt x="5728" y="7366"/>
                  <a:pt x="5728" y="7165"/>
                  <a:pt x="5593" y="7042"/>
                </a:cubicBezTo>
                <a:cubicBezTo>
                  <a:pt x="5525" y="6980"/>
                  <a:pt x="5436" y="6949"/>
                  <a:pt x="5347" y="6949"/>
                </a:cubicBezTo>
                <a:close/>
                <a:moveTo>
                  <a:pt x="13336" y="7236"/>
                </a:moveTo>
                <a:cubicBezTo>
                  <a:pt x="13270" y="7236"/>
                  <a:pt x="13205" y="7259"/>
                  <a:pt x="13154" y="7305"/>
                </a:cubicBezTo>
                <a:cubicBezTo>
                  <a:pt x="13053" y="7397"/>
                  <a:pt x="13053" y="7546"/>
                  <a:pt x="13154" y="7638"/>
                </a:cubicBezTo>
                <a:cubicBezTo>
                  <a:pt x="13255" y="7729"/>
                  <a:pt x="13417" y="7729"/>
                  <a:pt x="13518" y="7638"/>
                </a:cubicBezTo>
                <a:cubicBezTo>
                  <a:pt x="13619" y="7546"/>
                  <a:pt x="13619" y="7397"/>
                  <a:pt x="13518" y="7305"/>
                </a:cubicBezTo>
                <a:cubicBezTo>
                  <a:pt x="13468" y="7259"/>
                  <a:pt x="13402" y="7236"/>
                  <a:pt x="13336" y="7236"/>
                </a:cubicBezTo>
                <a:close/>
                <a:moveTo>
                  <a:pt x="19085" y="7236"/>
                </a:moveTo>
                <a:cubicBezTo>
                  <a:pt x="19019" y="7236"/>
                  <a:pt x="18952" y="7259"/>
                  <a:pt x="18901" y="7305"/>
                </a:cubicBezTo>
                <a:cubicBezTo>
                  <a:pt x="18800" y="7397"/>
                  <a:pt x="18800" y="7546"/>
                  <a:pt x="18901" y="7638"/>
                </a:cubicBezTo>
                <a:cubicBezTo>
                  <a:pt x="19002" y="7729"/>
                  <a:pt x="19166" y="7729"/>
                  <a:pt x="19267" y="7638"/>
                </a:cubicBezTo>
                <a:cubicBezTo>
                  <a:pt x="19368" y="7546"/>
                  <a:pt x="19368" y="7397"/>
                  <a:pt x="19267" y="7305"/>
                </a:cubicBezTo>
                <a:cubicBezTo>
                  <a:pt x="19217" y="7259"/>
                  <a:pt x="19151" y="7236"/>
                  <a:pt x="19085" y="7236"/>
                </a:cubicBezTo>
                <a:close/>
                <a:moveTo>
                  <a:pt x="16211" y="7307"/>
                </a:moveTo>
                <a:cubicBezTo>
                  <a:pt x="16133" y="7307"/>
                  <a:pt x="16056" y="7334"/>
                  <a:pt x="15997" y="7388"/>
                </a:cubicBezTo>
                <a:cubicBezTo>
                  <a:pt x="15879" y="7495"/>
                  <a:pt x="15879" y="7668"/>
                  <a:pt x="15997" y="7776"/>
                </a:cubicBezTo>
                <a:cubicBezTo>
                  <a:pt x="16115" y="7884"/>
                  <a:pt x="16306" y="7884"/>
                  <a:pt x="16424" y="7776"/>
                </a:cubicBezTo>
                <a:cubicBezTo>
                  <a:pt x="16543" y="7668"/>
                  <a:pt x="16543" y="7495"/>
                  <a:pt x="16424" y="7388"/>
                </a:cubicBezTo>
                <a:cubicBezTo>
                  <a:pt x="16365" y="7334"/>
                  <a:pt x="16288" y="7307"/>
                  <a:pt x="16211" y="7307"/>
                </a:cubicBezTo>
                <a:close/>
                <a:moveTo>
                  <a:pt x="3984" y="7462"/>
                </a:moveTo>
                <a:cubicBezTo>
                  <a:pt x="3895" y="7462"/>
                  <a:pt x="3805" y="7493"/>
                  <a:pt x="3737" y="7555"/>
                </a:cubicBezTo>
                <a:cubicBezTo>
                  <a:pt x="3602" y="7678"/>
                  <a:pt x="3602" y="7879"/>
                  <a:pt x="3737" y="8002"/>
                </a:cubicBezTo>
                <a:cubicBezTo>
                  <a:pt x="3873" y="8126"/>
                  <a:pt x="4094" y="8126"/>
                  <a:pt x="4230" y="8002"/>
                </a:cubicBezTo>
                <a:cubicBezTo>
                  <a:pt x="4365" y="7879"/>
                  <a:pt x="4365" y="7678"/>
                  <a:pt x="4230" y="7555"/>
                </a:cubicBezTo>
                <a:cubicBezTo>
                  <a:pt x="4162" y="7493"/>
                  <a:pt x="4073" y="7462"/>
                  <a:pt x="3984" y="7462"/>
                </a:cubicBezTo>
                <a:close/>
                <a:moveTo>
                  <a:pt x="6710" y="7462"/>
                </a:moveTo>
                <a:cubicBezTo>
                  <a:pt x="6621" y="7462"/>
                  <a:pt x="6531" y="7493"/>
                  <a:pt x="6463" y="7555"/>
                </a:cubicBezTo>
                <a:cubicBezTo>
                  <a:pt x="6328" y="7678"/>
                  <a:pt x="6328" y="7879"/>
                  <a:pt x="6463" y="8002"/>
                </a:cubicBezTo>
                <a:cubicBezTo>
                  <a:pt x="6599" y="8126"/>
                  <a:pt x="6820" y="8126"/>
                  <a:pt x="6956" y="8002"/>
                </a:cubicBezTo>
                <a:cubicBezTo>
                  <a:pt x="7091" y="7879"/>
                  <a:pt x="7091" y="7678"/>
                  <a:pt x="6956" y="7555"/>
                </a:cubicBezTo>
                <a:cubicBezTo>
                  <a:pt x="6888" y="7493"/>
                  <a:pt x="6799" y="7462"/>
                  <a:pt x="6710" y="7462"/>
                </a:cubicBezTo>
                <a:close/>
                <a:moveTo>
                  <a:pt x="14673" y="7904"/>
                </a:moveTo>
                <a:cubicBezTo>
                  <a:pt x="14600" y="7904"/>
                  <a:pt x="14528" y="7932"/>
                  <a:pt x="14476" y="7979"/>
                </a:cubicBezTo>
                <a:cubicBezTo>
                  <a:pt x="14425" y="8025"/>
                  <a:pt x="14395" y="8091"/>
                  <a:pt x="14395" y="8157"/>
                </a:cubicBezTo>
                <a:cubicBezTo>
                  <a:pt x="14395" y="8224"/>
                  <a:pt x="14425" y="8289"/>
                  <a:pt x="14476" y="8336"/>
                </a:cubicBezTo>
                <a:cubicBezTo>
                  <a:pt x="14528" y="8383"/>
                  <a:pt x="14600" y="8410"/>
                  <a:pt x="14673" y="8411"/>
                </a:cubicBezTo>
                <a:cubicBezTo>
                  <a:pt x="14747" y="8411"/>
                  <a:pt x="14818" y="8383"/>
                  <a:pt x="14870" y="8336"/>
                </a:cubicBezTo>
                <a:cubicBezTo>
                  <a:pt x="14922" y="8289"/>
                  <a:pt x="14951" y="8224"/>
                  <a:pt x="14952" y="8157"/>
                </a:cubicBezTo>
                <a:cubicBezTo>
                  <a:pt x="14952" y="8091"/>
                  <a:pt x="14922" y="8025"/>
                  <a:pt x="14870" y="7979"/>
                </a:cubicBezTo>
                <a:cubicBezTo>
                  <a:pt x="14818" y="7932"/>
                  <a:pt x="14747" y="7904"/>
                  <a:pt x="14673" y="7904"/>
                </a:cubicBezTo>
                <a:close/>
                <a:moveTo>
                  <a:pt x="12580" y="7963"/>
                </a:moveTo>
                <a:cubicBezTo>
                  <a:pt x="12526" y="7963"/>
                  <a:pt x="12472" y="7983"/>
                  <a:pt x="12430" y="8021"/>
                </a:cubicBezTo>
                <a:cubicBezTo>
                  <a:pt x="12346" y="8097"/>
                  <a:pt x="12346" y="8220"/>
                  <a:pt x="12430" y="8296"/>
                </a:cubicBezTo>
                <a:cubicBezTo>
                  <a:pt x="12513" y="8372"/>
                  <a:pt x="12649" y="8372"/>
                  <a:pt x="12733" y="8296"/>
                </a:cubicBezTo>
                <a:cubicBezTo>
                  <a:pt x="12816" y="8220"/>
                  <a:pt x="12816" y="8097"/>
                  <a:pt x="12733" y="8021"/>
                </a:cubicBezTo>
                <a:cubicBezTo>
                  <a:pt x="12691" y="7983"/>
                  <a:pt x="12635" y="7963"/>
                  <a:pt x="12580" y="7963"/>
                </a:cubicBezTo>
                <a:close/>
                <a:moveTo>
                  <a:pt x="19841" y="7963"/>
                </a:moveTo>
                <a:cubicBezTo>
                  <a:pt x="19786" y="7963"/>
                  <a:pt x="19730" y="7983"/>
                  <a:pt x="19689" y="8021"/>
                </a:cubicBezTo>
                <a:cubicBezTo>
                  <a:pt x="19605" y="8097"/>
                  <a:pt x="19605" y="8220"/>
                  <a:pt x="19689" y="8296"/>
                </a:cubicBezTo>
                <a:cubicBezTo>
                  <a:pt x="19772" y="8372"/>
                  <a:pt x="19908" y="8372"/>
                  <a:pt x="19991" y="8296"/>
                </a:cubicBezTo>
                <a:cubicBezTo>
                  <a:pt x="20075" y="8220"/>
                  <a:pt x="20075" y="8097"/>
                  <a:pt x="19991" y="8021"/>
                </a:cubicBezTo>
                <a:cubicBezTo>
                  <a:pt x="19950" y="7983"/>
                  <a:pt x="19896" y="7963"/>
                  <a:pt x="19841" y="7963"/>
                </a:cubicBezTo>
                <a:close/>
                <a:moveTo>
                  <a:pt x="16211" y="8318"/>
                </a:moveTo>
                <a:cubicBezTo>
                  <a:pt x="16145" y="8318"/>
                  <a:pt x="16079" y="8341"/>
                  <a:pt x="16029" y="8387"/>
                </a:cubicBezTo>
                <a:cubicBezTo>
                  <a:pt x="15928" y="8479"/>
                  <a:pt x="15928" y="8628"/>
                  <a:pt x="16029" y="8719"/>
                </a:cubicBezTo>
                <a:cubicBezTo>
                  <a:pt x="16130" y="8811"/>
                  <a:pt x="16292" y="8811"/>
                  <a:pt x="16393" y="8719"/>
                </a:cubicBezTo>
                <a:cubicBezTo>
                  <a:pt x="16494" y="8628"/>
                  <a:pt x="16494" y="8479"/>
                  <a:pt x="16393" y="8387"/>
                </a:cubicBezTo>
                <a:cubicBezTo>
                  <a:pt x="16342" y="8341"/>
                  <a:pt x="16277" y="8318"/>
                  <a:pt x="16211" y="8318"/>
                </a:cubicBezTo>
                <a:close/>
                <a:moveTo>
                  <a:pt x="3418" y="8701"/>
                </a:moveTo>
                <a:cubicBezTo>
                  <a:pt x="3329" y="8701"/>
                  <a:pt x="3241" y="8732"/>
                  <a:pt x="3173" y="8794"/>
                </a:cubicBezTo>
                <a:cubicBezTo>
                  <a:pt x="3037" y="8917"/>
                  <a:pt x="3037" y="9117"/>
                  <a:pt x="3173" y="9241"/>
                </a:cubicBezTo>
                <a:cubicBezTo>
                  <a:pt x="3309" y="9364"/>
                  <a:pt x="3529" y="9364"/>
                  <a:pt x="3665" y="9241"/>
                </a:cubicBezTo>
                <a:cubicBezTo>
                  <a:pt x="3801" y="9117"/>
                  <a:pt x="3801" y="8917"/>
                  <a:pt x="3665" y="8794"/>
                </a:cubicBezTo>
                <a:cubicBezTo>
                  <a:pt x="3597" y="8732"/>
                  <a:pt x="3507" y="8701"/>
                  <a:pt x="3418" y="8701"/>
                </a:cubicBezTo>
                <a:close/>
                <a:moveTo>
                  <a:pt x="7275" y="8701"/>
                </a:moveTo>
                <a:cubicBezTo>
                  <a:pt x="7186" y="8701"/>
                  <a:pt x="7098" y="8732"/>
                  <a:pt x="7030" y="8794"/>
                </a:cubicBezTo>
                <a:cubicBezTo>
                  <a:pt x="6894" y="8917"/>
                  <a:pt x="6894" y="9117"/>
                  <a:pt x="7030" y="9241"/>
                </a:cubicBezTo>
                <a:cubicBezTo>
                  <a:pt x="7166" y="9364"/>
                  <a:pt x="7384" y="9364"/>
                  <a:pt x="7520" y="9241"/>
                </a:cubicBezTo>
                <a:cubicBezTo>
                  <a:pt x="7656" y="9117"/>
                  <a:pt x="7656" y="8917"/>
                  <a:pt x="7520" y="8794"/>
                </a:cubicBezTo>
                <a:cubicBezTo>
                  <a:pt x="7452" y="8732"/>
                  <a:pt x="7364" y="8701"/>
                  <a:pt x="7275" y="8701"/>
                </a:cubicBezTo>
                <a:close/>
                <a:moveTo>
                  <a:pt x="2350" y="8741"/>
                </a:moveTo>
                <a:cubicBezTo>
                  <a:pt x="2273" y="8741"/>
                  <a:pt x="2196" y="8769"/>
                  <a:pt x="2137" y="8822"/>
                </a:cubicBezTo>
                <a:cubicBezTo>
                  <a:pt x="2018" y="8930"/>
                  <a:pt x="2018" y="9105"/>
                  <a:pt x="2137" y="9212"/>
                </a:cubicBezTo>
                <a:cubicBezTo>
                  <a:pt x="2255" y="9320"/>
                  <a:pt x="2445" y="9320"/>
                  <a:pt x="2564" y="9212"/>
                </a:cubicBezTo>
                <a:cubicBezTo>
                  <a:pt x="2682" y="9105"/>
                  <a:pt x="2682" y="8930"/>
                  <a:pt x="2564" y="8822"/>
                </a:cubicBezTo>
                <a:cubicBezTo>
                  <a:pt x="2505" y="8768"/>
                  <a:pt x="2428" y="8741"/>
                  <a:pt x="2350" y="8741"/>
                </a:cubicBezTo>
                <a:close/>
                <a:moveTo>
                  <a:pt x="8343" y="8741"/>
                </a:moveTo>
                <a:cubicBezTo>
                  <a:pt x="8265" y="8741"/>
                  <a:pt x="8188" y="8769"/>
                  <a:pt x="8129" y="8822"/>
                </a:cubicBezTo>
                <a:cubicBezTo>
                  <a:pt x="8011" y="8930"/>
                  <a:pt x="8011" y="9105"/>
                  <a:pt x="8129" y="9212"/>
                </a:cubicBezTo>
                <a:cubicBezTo>
                  <a:pt x="8247" y="9320"/>
                  <a:pt x="8440" y="9320"/>
                  <a:pt x="8558" y="9212"/>
                </a:cubicBezTo>
                <a:cubicBezTo>
                  <a:pt x="8676" y="9105"/>
                  <a:pt x="8676" y="8930"/>
                  <a:pt x="8558" y="8822"/>
                </a:cubicBezTo>
                <a:cubicBezTo>
                  <a:pt x="8499" y="8768"/>
                  <a:pt x="8420" y="8741"/>
                  <a:pt x="8343" y="8741"/>
                </a:cubicBezTo>
                <a:close/>
                <a:moveTo>
                  <a:pt x="14183" y="8772"/>
                </a:moveTo>
                <a:cubicBezTo>
                  <a:pt x="14075" y="8762"/>
                  <a:pt x="13966" y="8810"/>
                  <a:pt x="13912" y="8902"/>
                </a:cubicBezTo>
                <a:cubicBezTo>
                  <a:pt x="13838" y="9024"/>
                  <a:pt x="13888" y="9178"/>
                  <a:pt x="14023" y="9244"/>
                </a:cubicBezTo>
                <a:cubicBezTo>
                  <a:pt x="14065" y="9265"/>
                  <a:pt x="14110" y="9275"/>
                  <a:pt x="14155" y="9275"/>
                </a:cubicBezTo>
                <a:cubicBezTo>
                  <a:pt x="14254" y="9275"/>
                  <a:pt x="14350" y="9227"/>
                  <a:pt x="14400" y="9143"/>
                </a:cubicBezTo>
                <a:cubicBezTo>
                  <a:pt x="14473" y="9020"/>
                  <a:pt x="14424" y="8867"/>
                  <a:pt x="14289" y="8800"/>
                </a:cubicBezTo>
                <a:cubicBezTo>
                  <a:pt x="14255" y="8784"/>
                  <a:pt x="14219" y="8775"/>
                  <a:pt x="14183" y="8772"/>
                </a:cubicBezTo>
                <a:close/>
                <a:moveTo>
                  <a:pt x="1283" y="8782"/>
                </a:moveTo>
                <a:cubicBezTo>
                  <a:pt x="1216" y="8782"/>
                  <a:pt x="1149" y="8805"/>
                  <a:pt x="1099" y="8851"/>
                </a:cubicBezTo>
                <a:cubicBezTo>
                  <a:pt x="998" y="8943"/>
                  <a:pt x="998" y="9092"/>
                  <a:pt x="1099" y="9183"/>
                </a:cubicBezTo>
                <a:cubicBezTo>
                  <a:pt x="1200" y="9275"/>
                  <a:pt x="1364" y="9275"/>
                  <a:pt x="1465" y="9183"/>
                </a:cubicBezTo>
                <a:cubicBezTo>
                  <a:pt x="1565" y="9092"/>
                  <a:pt x="1565" y="8943"/>
                  <a:pt x="1465" y="8851"/>
                </a:cubicBezTo>
                <a:cubicBezTo>
                  <a:pt x="1414" y="8805"/>
                  <a:pt x="1349" y="8782"/>
                  <a:pt x="1283" y="8782"/>
                </a:cubicBezTo>
                <a:close/>
                <a:moveTo>
                  <a:pt x="9412" y="8782"/>
                </a:moveTo>
                <a:cubicBezTo>
                  <a:pt x="9346" y="8782"/>
                  <a:pt x="9279" y="8805"/>
                  <a:pt x="9228" y="8851"/>
                </a:cubicBezTo>
                <a:cubicBezTo>
                  <a:pt x="9128" y="8943"/>
                  <a:pt x="9128" y="9092"/>
                  <a:pt x="9228" y="9183"/>
                </a:cubicBezTo>
                <a:cubicBezTo>
                  <a:pt x="9329" y="9275"/>
                  <a:pt x="9493" y="9275"/>
                  <a:pt x="9594" y="9183"/>
                </a:cubicBezTo>
                <a:cubicBezTo>
                  <a:pt x="9695" y="9092"/>
                  <a:pt x="9695" y="8943"/>
                  <a:pt x="9594" y="8851"/>
                </a:cubicBezTo>
                <a:cubicBezTo>
                  <a:pt x="9544" y="8805"/>
                  <a:pt x="9479" y="8782"/>
                  <a:pt x="9412" y="8782"/>
                </a:cubicBezTo>
                <a:close/>
                <a:moveTo>
                  <a:pt x="213" y="8824"/>
                </a:moveTo>
                <a:cubicBezTo>
                  <a:pt x="158" y="8824"/>
                  <a:pt x="104" y="8842"/>
                  <a:pt x="62" y="8880"/>
                </a:cubicBezTo>
                <a:cubicBezTo>
                  <a:pt x="-21" y="8955"/>
                  <a:pt x="-21" y="9079"/>
                  <a:pt x="62" y="9155"/>
                </a:cubicBezTo>
                <a:cubicBezTo>
                  <a:pt x="146" y="9231"/>
                  <a:pt x="282" y="9231"/>
                  <a:pt x="365" y="9155"/>
                </a:cubicBezTo>
                <a:cubicBezTo>
                  <a:pt x="449" y="9079"/>
                  <a:pt x="449" y="8955"/>
                  <a:pt x="365" y="8880"/>
                </a:cubicBezTo>
                <a:cubicBezTo>
                  <a:pt x="323" y="8842"/>
                  <a:pt x="268" y="8824"/>
                  <a:pt x="213" y="8824"/>
                </a:cubicBezTo>
                <a:close/>
                <a:moveTo>
                  <a:pt x="10480" y="8824"/>
                </a:moveTo>
                <a:cubicBezTo>
                  <a:pt x="10425" y="8824"/>
                  <a:pt x="10371" y="8842"/>
                  <a:pt x="10330" y="8880"/>
                </a:cubicBezTo>
                <a:cubicBezTo>
                  <a:pt x="10246" y="8955"/>
                  <a:pt x="10246" y="9079"/>
                  <a:pt x="10330" y="9155"/>
                </a:cubicBezTo>
                <a:cubicBezTo>
                  <a:pt x="10413" y="9231"/>
                  <a:pt x="10547" y="9231"/>
                  <a:pt x="10630" y="9155"/>
                </a:cubicBezTo>
                <a:cubicBezTo>
                  <a:pt x="10714" y="9079"/>
                  <a:pt x="10714" y="8955"/>
                  <a:pt x="10630" y="8880"/>
                </a:cubicBezTo>
                <a:cubicBezTo>
                  <a:pt x="10589" y="8842"/>
                  <a:pt x="10535" y="8824"/>
                  <a:pt x="10480" y="8824"/>
                </a:cubicBezTo>
                <a:close/>
                <a:moveTo>
                  <a:pt x="16211" y="9330"/>
                </a:moveTo>
                <a:cubicBezTo>
                  <a:pt x="16156" y="9330"/>
                  <a:pt x="16102" y="9350"/>
                  <a:pt x="16060" y="9388"/>
                </a:cubicBezTo>
                <a:cubicBezTo>
                  <a:pt x="15977" y="9463"/>
                  <a:pt x="15977" y="9585"/>
                  <a:pt x="16060" y="9661"/>
                </a:cubicBezTo>
                <a:cubicBezTo>
                  <a:pt x="16144" y="9737"/>
                  <a:pt x="16278" y="9737"/>
                  <a:pt x="16361" y="9661"/>
                </a:cubicBezTo>
                <a:cubicBezTo>
                  <a:pt x="16444" y="9585"/>
                  <a:pt x="16444" y="9463"/>
                  <a:pt x="16361" y="9388"/>
                </a:cubicBezTo>
                <a:cubicBezTo>
                  <a:pt x="16319" y="9350"/>
                  <a:pt x="16265" y="9330"/>
                  <a:pt x="16211" y="9330"/>
                </a:cubicBezTo>
                <a:close/>
                <a:moveTo>
                  <a:pt x="13668" y="9639"/>
                </a:moveTo>
                <a:cubicBezTo>
                  <a:pt x="13560" y="9632"/>
                  <a:pt x="13453" y="9684"/>
                  <a:pt x="13401" y="9777"/>
                </a:cubicBezTo>
                <a:cubicBezTo>
                  <a:pt x="13331" y="9901"/>
                  <a:pt x="13385" y="10053"/>
                  <a:pt x="13522" y="10117"/>
                </a:cubicBezTo>
                <a:cubicBezTo>
                  <a:pt x="13562" y="10135"/>
                  <a:pt x="13605" y="10144"/>
                  <a:pt x="13648" y="10144"/>
                </a:cubicBezTo>
                <a:cubicBezTo>
                  <a:pt x="13749" y="10144"/>
                  <a:pt x="13847" y="10095"/>
                  <a:pt x="13897" y="10007"/>
                </a:cubicBezTo>
                <a:cubicBezTo>
                  <a:pt x="13967" y="9883"/>
                  <a:pt x="13912" y="9729"/>
                  <a:pt x="13776" y="9666"/>
                </a:cubicBezTo>
                <a:cubicBezTo>
                  <a:pt x="13742" y="9650"/>
                  <a:pt x="13705" y="9641"/>
                  <a:pt x="13668" y="9639"/>
                </a:cubicBezTo>
                <a:close/>
                <a:moveTo>
                  <a:pt x="3984" y="9941"/>
                </a:moveTo>
                <a:cubicBezTo>
                  <a:pt x="3895" y="9941"/>
                  <a:pt x="3805" y="9970"/>
                  <a:pt x="3737" y="10032"/>
                </a:cubicBezTo>
                <a:cubicBezTo>
                  <a:pt x="3602" y="10156"/>
                  <a:pt x="3602" y="10356"/>
                  <a:pt x="3737" y="10479"/>
                </a:cubicBezTo>
                <a:cubicBezTo>
                  <a:pt x="3873" y="10603"/>
                  <a:pt x="4094" y="10603"/>
                  <a:pt x="4230" y="10479"/>
                </a:cubicBezTo>
                <a:cubicBezTo>
                  <a:pt x="4365" y="10356"/>
                  <a:pt x="4365" y="10156"/>
                  <a:pt x="4230" y="10032"/>
                </a:cubicBezTo>
                <a:cubicBezTo>
                  <a:pt x="4162" y="9970"/>
                  <a:pt x="4073" y="9941"/>
                  <a:pt x="3984" y="9941"/>
                </a:cubicBezTo>
                <a:close/>
                <a:moveTo>
                  <a:pt x="6710" y="9941"/>
                </a:moveTo>
                <a:cubicBezTo>
                  <a:pt x="6621" y="9941"/>
                  <a:pt x="6531" y="9970"/>
                  <a:pt x="6463" y="10032"/>
                </a:cubicBezTo>
                <a:cubicBezTo>
                  <a:pt x="6328" y="10156"/>
                  <a:pt x="6328" y="10356"/>
                  <a:pt x="6463" y="10479"/>
                </a:cubicBezTo>
                <a:cubicBezTo>
                  <a:pt x="6599" y="10603"/>
                  <a:pt x="6820" y="10603"/>
                  <a:pt x="6956" y="10479"/>
                </a:cubicBezTo>
                <a:cubicBezTo>
                  <a:pt x="7091" y="10356"/>
                  <a:pt x="7091" y="10156"/>
                  <a:pt x="6956" y="10032"/>
                </a:cubicBezTo>
                <a:cubicBezTo>
                  <a:pt x="6888" y="9970"/>
                  <a:pt x="6799" y="9941"/>
                  <a:pt x="6710" y="9941"/>
                </a:cubicBezTo>
                <a:close/>
                <a:moveTo>
                  <a:pt x="5347" y="10454"/>
                </a:moveTo>
                <a:cubicBezTo>
                  <a:pt x="5258" y="10454"/>
                  <a:pt x="5168" y="10483"/>
                  <a:pt x="5100" y="10545"/>
                </a:cubicBezTo>
                <a:cubicBezTo>
                  <a:pt x="4965" y="10669"/>
                  <a:pt x="4965" y="10869"/>
                  <a:pt x="5100" y="10992"/>
                </a:cubicBezTo>
                <a:cubicBezTo>
                  <a:pt x="5236" y="11116"/>
                  <a:pt x="5457" y="11116"/>
                  <a:pt x="5593" y="10992"/>
                </a:cubicBezTo>
                <a:cubicBezTo>
                  <a:pt x="5728" y="10869"/>
                  <a:pt x="5728" y="10669"/>
                  <a:pt x="5593" y="10545"/>
                </a:cubicBezTo>
                <a:cubicBezTo>
                  <a:pt x="5525" y="10483"/>
                  <a:pt x="5436" y="10454"/>
                  <a:pt x="5347" y="10454"/>
                </a:cubicBezTo>
                <a:close/>
                <a:moveTo>
                  <a:pt x="13184" y="10523"/>
                </a:moveTo>
                <a:cubicBezTo>
                  <a:pt x="13076" y="10521"/>
                  <a:pt x="12972" y="10577"/>
                  <a:pt x="12924" y="10672"/>
                </a:cubicBezTo>
                <a:cubicBezTo>
                  <a:pt x="12860" y="10799"/>
                  <a:pt x="12921" y="10948"/>
                  <a:pt x="13061" y="11006"/>
                </a:cubicBezTo>
                <a:cubicBezTo>
                  <a:pt x="13099" y="11022"/>
                  <a:pt x="13138" y="11029"/>
                  <a:pt x="13176" y="11030"/>
                </a:cubicBezTo>
                <a:cubicBezTo>
                  <a:pt x="13282" y="11030"/>
                  <a:pt x="13383" y="10974"/>
                  <a:pt x="13431" y="10881"/>
                </a:cubicBezTo>
                <a:cubicBezTo>
                  <a:pt x="13494" y="10754"/>
                  <a:pt x="13432" y="10605"/>
                  <a:pt x="13291" y="10547"/>
                </a:cubicBezTo>
                <a:cubicBezTo>
                  <a:pt x="13257" y="10532"/>
                  <a:pt x="13220" y="10524"/>
                  <a:pt x="13184" y="10523"/>
                </a:cubicBezTo>
                <a:close/>
                <a:moveTo>
                  <a:pt x="3229" y="10667"/>
                </a:moveTo>
                <a:cubicBezTo>
                  <a:pt x="3151" y="10667"/>
                  <a:pt x="3072" y="10694"/>
                  <a:pt x="3013" y="10748"/>
                </a:cubicBezTo>
                <a:cubicBezTo>
                  <a:pt x="2895" y="10855"/>
                  <a:pt x="2895" y="11030"/>
                  <a:pt x="3013" y="11138"/>
                </a:cubicBezTo>
                <a:cubicBezTo>
                  <a:pt x="3132" y="11245"/>
                  <a:pt x="3324" y="11245"/>
                  <a:pt x="3442" y="11138"/>
                </a:cubicBezTo>
                <a:cubicBezTo>
                  <a:pt x="3561" y="11030"/>
                  <a:pt x="3561" y="10855"/>
                  <a:pt x="3442" y="10748"/>
                </a:cubicBezTo>
                <a:cubicBezTo>
                  <a:pt x="3383" y="10694"/>
                  <a:pt x="3306" y="10667"/>
                  <a:pt x="3229" y="10667"/>
                </a:cubicBezTo>
                <a:close/>
                <a:moveTo>
                  <a:pt x="7466" y="10667"/>
                </a:moveTo>
                <a:cubicBezTo>
                  <a:pt x="7389" y="10667"/>
                  <a:pt x="7310" y="10694"/>
                  <a:pt x="7251" y="10748"/>
                </a:cubicBezTo>
                <a:cubicBezTo>
                  <a:pt x="7132" y="10855"/>
                  <a:pt x="7132" y="11030"/>
                  <a:pt x="7251" y="11138"/>
                </a:cubicBezTo>
                <a:cubicBezTo>
                  <a:pt x="7369" y="11245"/>
                  <a:pt x="7561" y="11245"/>
                  <a:pt x="7680" y="11138"/>
                </a:cubicBezTo>
                <a:cubicBezTo>
                  <a:pt x="7798" y="11030"/>
                  <a:pt x="7798" y="10855"/>
                  <a:pt x="7680" y="10748"/>
                </a:cubicBezTo>
                <a:cubicBezTo>
                  <a:pt x="7621" y="10694"/>
                  <a:pt x="7544" y="10667"/>
                  <a:pt x="7466" y="10667"/>
                </a:cubicBezTo>
                <a:close/>
                <a:moveTo>
                  <a:pt x="2473" y="11394"/>
                </a:moveTo>
                <a:cubicBezTo>
                  <a:pt x="2407" y="11394"/>
                  <a:pt x="2339" y="11417"/>
                  <a:pt x="2289" y="11463"/>
                </a:cubicBezTo>
                <a:cubicBezTo>
                  <a:pt x="2188" y="11555"/>
                  <a:pt x="2188" y="11704"/>
                  <a:pt x="2289" y="11796"/>
                </a:cubicBezTo>
                <a:cubicBezTo>
                  <a:pt x="2390" y="11887"/>
                  <a:pt x="2554" y="11887"/>
                  <a:pt x="2655" y="11796"/>
                </a:cubicBezTo>
                <a:cubicBezTo>
                  <a:pt x="2756" y="11704"/>
                  <a:pt x="2756" y="11555"/>
                  <a:pt x="2655" y="11463"/>
                </a:cubicBezTo>
                <a:cubicBezTo>
                  <a:pt x="2604" y="11417"/>
                  <a:pt x="2539" y="11394"/>
                  <a:pt x="2473" y="11394"/>
                </a:cubicBezTo>
                <a:close/>
                <a:moveTo>
                  <a:pt x="8222" y="11394"/>
                </a:moveTo>
                <a:cubicBezTo>
                  <a:pt x="8156" y="11394"/>
                  <a:pt x="8089" y="11417"/>
                  <a:pt x="8038" y="11463"/>
                </a:cubicBezTo>
                <a:cubicBezTo>
                  <a:pt x="7937" y="11555"/>
                  <a:pt x="7937" y="11704"/>
                  <a:pt x="8038" y="11796"/>
                </a:cubicBezTo>
                <a:cubicBezTo>
                  <a:pt x="8139" y="11887"/>
                  <a:pt x="8303" y="11887"/>
                  <a:pt x="8404" y="11796"/>
                </a:cubicBezTo>
                <a:cubicBezTo>
                  <a:pt x="8505" y="11704"/>
                  <a:pt x="8505" y="11555"/>
                  <a:pt x="8404" y="11463"/>
                </a:cubicBezTo>
                <a:cubicBezTo>
                  <a:pt x="8354" y="11417"/>
                  <a:pt x="8288" y="11394"/>
                  <a:pt x="8222" y="11394"/>
                </a:cubicBezTo>
                <a:close/>
                <a:moveTo>
                  <a:pt x="12747" y="11429"/>
                </a:moveTo>
                <a:cubicBezTo>
                  <a:pt x="12639" y="11432"/>
                  <a:pt x="12537" y="11492"/>
                  <a:pt x="12495" y="11590"/>
                </a:cubicBezTo>
                <a:cubicBezTo>
                  <a:pt x="12439" y="11720"/>
                  <a:pt x="12510" y="11866"/>
                  <a:pt x="12653" y="11917"/>
                </a:cubicBezTo>
                <a:cubicBezTo>
                  <a:pt x="12686" y="11929"/>
                  <a:pt x="12719" y="11936"/>
                  <a:pt x="12753" y="11936"/>
                </a:cubicBezTo>
                <a:cubicBezTo>
                  <a:pt x="12864" y="11936"/>
                  <a:pt x="12970" y="11873"/>
                  <a:pt x="13013" y="11774"/>
                </a:cubicBezTo>
                <a:cubicBezTo>
                  <a:pt x="13069" y="11644"/>
                  <a:pt x="12998" y="11497"/>
                  <a:pt x="12855" y="11446"/>
                </a:cubicBezTo>
                <a:cubicBezTo>
                  <a:pt x="12819" y="11434"/>
                  <a:pt x="12784" y="11429"/>
                  <a:pt x="12747" y="11429"/>
                </a:cubicBezTo>
                <a:close/>
                <a:moveTo>
                  <a:pt x="5347" y="11465"/>
                </a:moveTo>
                <a:cubicBezTo>
                  <a:pt x="5270" y="11465"/>
                  <a:pt x="5191" y="11492"/>
                  <a:pt x="5132" y="11546"/>
                </a:cubicBezTo>
                <a:cubicBezTo>
                  <a:pt x="5014" y="11653"/>
                  <a:pt x="5014" y="11828"/>
                  <a:pt x="5132" y="11936"/>
                </a:cubicBezTo>
                <a:cubicBezTo>
                  <a:pt x="5250" y="12043"/>
                  <a:pt x="5443" y="12043"/>
                  <a:pt x="5561" y="11936"/>
                </a:cubicBezTo>
                <a:cubicBezTo>
                  <a:pt x="5679" y="11828"/>
                  <a:pt x="5679" y="11653"/>
                  <a:pt x="5561" y="11546"/>
                </a:cubicBezTo>
                <a:cubicBezTo>
                  <a:pt x="5502" y="11492"/>
                  <a:pt x="5425" y="11465"/>
                  <a:pt x="5347" y="11465"/>
                </a:cubicBezTo>
                <a:close/>
                <a:moveTo>
                  <a:pt x="1717" y="12121"/>
                </a:moveTo>
                <a:cubicBezTo>
                  <a:pt x="1662" y="12121"/>
                  <a:pt x="1608" y="12141"/>
                  <a:pt x="1567" y="12179"/>
                </a:cubicBezTo>
                <a:cubicBezTo>
                  <a:pt x="1483" y="12255"/>
                  <a:pt x="1483" y="12378"/>
                  <a:pt x="1567" y="12454"/>
                </a:cubicBezTo>
                <a:cubicBezTo>
                  <a:pt x="1650" y="12530"/>
                  <a:pt x="1784" y="12530"/>
                  <a:pt x="1867" y="12454"/>
                </a:cubicBezTo>
                <a:cubicBezTo>
                  <a:pt x="1951" y="12378"/>
                  <a:pt x="1951" y="12255"/>
                  <a:pt x="1867" y="12179"/>
                </a:cubicBezTo>
                <a:cubicBezTo>
                  <a:pt x="1826" y="12141"/>
                  <a:pt x="1772" y="12121"/>
                  <a:pt x="1717" y="12121"/>
                </a:cubicBezTo>
                <a:close/>
                <a:moveTo>
                  <a:pt x="8976" y="12121"/>
                </a:moveTo>
                <a:cubicBezTo>
                  <a:pt x="8921" y="12121"/>
                  <a:pt x="8867" y="12141"/>
                  <a:pt x="8825" y="12179"/>
                </a:cubicBezTo>
                <a:cubicBezTo>
                  <a:pt x="8742" y="12255"/>
                  <a:pt x="8742" y="12378"/>
                  <a:pt x="8825" y="12454"/>
                </a:cubicBezTo>
                <a:cubicBezTo>
                  <a:pt x="8909" y="12530"/>
                  <a:pt x="9045" y="12530"/>
                  <a:pt x="9128" y="12454"/>
                </a:cubicBezTo>
                <a:cubicBezTo>
                  <a:pt x="9212" y="12378"/>
                  <a:pt x="9211" y="12255"/>
                  <a:pt x="9128" y="12179"/>
                </a:cubicBezTo>
                <a:cubicBezTo>
                  <a:pt x="9086" y="12141"/>
                  <a:pt x="9031" y="12121"/>
                  <a:pt x="8976" y="12121"/>
                </a:cubicBezTo>
                <a:close/>
                <a:moveTo>
                  <a:pt x="12363" y="12356"/>
                </a:moveTo>
                <a:cubicBezTo>
                  <a:pt x="12255" y="12364"/>
                  <a:pt x="12158" y="12429"/>
                  <a:pt x="12122" y="12528"/>
                </a:cubicBezTo>
                <a:cubicBezTo>
                  <a:pt x="12073" y="12660"/>
                  <a:pt x="12153" y="12802"/>
                  <a:pt x="12298" y="12847"/>
                </a:cubicBezTo>
                <a:cubicBezTo>
                  <a:pt x="12327" y="12855"/>
                  <a:pt x="12356" y="12860"/>
                  <a:pt x="12385" y="12860"/>
                </a:cubicBezTo>
                <a:cubicBezTo>
                  <a:pt x="12502" y="12860"/>
                  <a:pt x="12611" y="12793"/>
                  <a:pt x="12649" y="12687"/>
                </a:cubicBezTo>
                <a:cubicBezTo>
                  <a:pt x="12697" y="12554"/>
                  <a:pt x="12618" y="12412"/>
                  <a:pt x="12473" y="12368"/>
                </a:cubicBezTo>
                <a:cubicBezTo>
                  <a:pt x="12436" y="12357"/>
                  <a:pt x="12399" y="12353"/>
                  <a:pt x="12363" y="12356"/>
                </a:cubicBezTo>
                <a:close/>
                <a:moveTo>
                  <a:pt x="7047" y="12466"/>
                </a:moveTo>
                <a:cubicBezTo>
                  <a:pt x="6973" y="12466"/>
                  <a:pt x="6901" y="12493"/>
                  <a:pt x="6850" y="12540"/>
                </a:cubicBezTo>
                <a:cubicBezTo>
                  <a:pt x="6798" y="12587"/>
                  <a:pt x="6768" y="12652"/>
                  <a:pt x="6768" y="12719"/>
                </a:cubicBezTo>
                <a:cubicBezTo>
                  <a:pt x="6768" y="12785"/>
                  <a:pt x="6798" y="12851"/>
                  <a:pt x="6850" y="12898"/>
                </a:cubicBezTo>
                <a:cubicBezTo>
                  <a:pt x="6901" y="12945"/>
                  <a:pt x="6973" y="12972"/>
                  <a:pt x="7047" y="12972"/>
                </a:cubicBezTo>
                <a:cubicBezTo>
                  <a:pt x="7120" y="12972"/>
                  <a:pt x="7192" y="12945"/>
                  <a:pt x="7243" y="12898"/>
                </a:cubicBezTo>
                <a:cubicBezTo>
                  <a:pt x="7295" y="12851"/>
                  <a:pt x="7325" y="12785"/>
                  <a:pt x="7325" y="12719"/>
                </a:cubicBezTo>
                <a:cubicBezTo>
                  <a:pt x="7325" y="12652"/>
                  <a:pt x="7295" y="12587"/>
                  <a:pt x="7243" y="12540"/>
                </a:cubicBezTo>
                <a:cubicBezTo>
                  <a:pt x="7192" y="12493"/>
                  <a:pt x="7120" y="12466"/>
                  <a:pt x="7047" y="12466"/>
                </a:cubicBezTo>
                <a:close/>
                <a:moveTo>
                  <a:pt x="5347" y="12477"/>
                </a:moveTo>
                <a:cubicBezTo>
                  <a:pt x="5281" y="12477"/>
                  <a:pt x="5214" y="12499"/>
                  <a:pt x="5164" y="12545"/>
                </a:cubicBezTo>
                <a:cubicBezTo>
                  <a:pt x="5063" y="12637"/>
                  <a:pt x="5063" y="12786"/>
                  <a:pt x="5164" y="12877"/>
                </a:cubicBezTo>
                <a:cubicBezTo>
                  <a:pt x="5264" y="12969"/>
                  <a:pt x="5429" y="12969"/>
                  <a:pt x="5529" y="12877"/>
                </a:cubicBezTo>
                <a:cubicBezTo>
                  <a:pt x="5630" y="12786"/>
                  <a:pt x="5630" y="12637"/>
                  <a:pt x="5529" y="12545"/>
                </a:cubicBezTo>
                <a:cubicBezTo>
                  <a:pt x="5479" y="12499"/>
                  <a:pt x="5414" y="12477"/>
                  <a:pt x="5347" y="12477"/>
                </a:cubicBezTo>
                <a:close/>
                <a:moveTo>
                  <a:pt x="12036" y="13298"/>
                </a:moveTo>
                <a:cubicBezTo>
                  <a:pt x="11929" y="13311"/>
                  <a:pt x="11834" y="13380"/>
                  <a:pt x="11804" y="13481"/>
                </a:cubicBezTo>
                <a:cubicBezTo>
                  <a:pt x="11763" y="13616"/>
                  <a:pt x="11851" y="13755"/>
                  <a:pt x="11999" y="13792"/>
                </a:cubicBezTo>
                <a:cubicBezTo>
                  <a:pt x="12023" y="13798"/>
                  <a:pt x="12047" y="13802"/>
                  <a:pt x="12071" y="13802"/>
                </a:cubicBezTo>
                <a:cubicBezTo>
                  <a:pt x="12194" y="13802"/>
                  <a:pt x="12306" y="13729"/>
                  <a:pt x="12341" y="13616"/>
                </a:cubicBezTo>
                <a:cubicBezTo>
                  <a:pt x="12381" y="13482"/>
                  <a:pt x="12294" y="13342"/>
                  <a:pt x="12146" y="13304"/>
                </a:cubicBezTo>
                <a:cubicBezTo>
                  <a:pt x="12109" y="13295"/>
                  <a:pt x="12072" y="13293"/>
                  <a:pt x="12036" y="13298"/>
                </a:cubicBezTo>
                <a:close/>
                <a:moveTo>
                  <a:pt x="7615" y="13306"/>
                </a:moveTo>
                <a:cubicBezTo>
                  <a:pt x="7579" y="13310"/>
                  <a:pt x="7544" y="13321"/>
                  <a:pt x="7511" y="13338"/>
                </a:cubicBezTo>
                <a:cubicBezTo>
                  <a:pt x="7378" y="13408"/>
                  <a:pt x="7332" y="13562"/>
                  <a:pt x="7409" y="13684"/>
                </a:cubicBezTo>
                <a:cubicBezTo>
                  <a:pt x="7460" y="13765"/>
                  <a:pt x="7554" y="13810"/>
                  <a:pt x="7650" y="13811"/>
                </a:cubicBezTo>
                <a:cubicBezTo>
                  <a:pt x="7697" y="13811"/>
                  <a:pt x="7744" y="13799"/>
                  <a:pt x="7787" y="13777"/>
                </a:cubicBezTo>
                <a:cubicBezTo>
                  <a:pt x="7921" y="13707"/>
                  <a:pt x="7966" y="13552"/>
                  <a:pt x="7890" y="13431"/>
                </a:cubicBezTo>
                <a:cubicBezTo>
                  <a:pt x="7832" y="13340"/>
                  <a:pt x="7722" y="13294"/>
                  <a:pt x="7615" y="13306"/>
                </a:cubicBezTo>
                <a:close/>
                <a:moveTo>
                  <a:pt x="5347" y="13488"/>
                </a:moveTo>
                <a:cubicBezTo>
                  <a:pt x="5293" y="13488"/>
                  <a:pt x="5237" y="13508"/>
                  <a:pt x="5195" y="13546"/>
                </a:cubicBezTo>
                <a:cubicBezTo>
                  <a:pt x="5112" y="13621"/>
                  <a:pt x="5112" y="13743"/>
                  <a:pt x="5195" y="13819"/>
                </a:cubicBezTo>
                <a:cubicBezTo>
                  <a:pt x="5279" y="13895"/>
                  <a:pt x="5414" y="13895"/>
                  <a:pt x="5498" y="13819"/>
                </a:cubicBezTo>
                <a:cubicBezTo>
                  <a:pt x="5581" y="13743"/>
                  <a:pt x="5581" y="13621"/>
                  <a:pt x="5498" y="13546"/>
                </a:cubicBezTo>
                <a:cubicBezTo>
                  <a:pt x="5456" y="13508"/>
                  <a:pt x="5402" y="13488"/>
                  <a:pt x="5347" y="13488"/>
                </a:cubicBezTo>
                <a:close/>
                <a:moveTo>
                  <a:pt x="8137" y="14204"/>
                </a:moveTo>
                <a:cubicBezTo>
                  <a:pt x="8100" y="14203"/>
                  <a:pt x="8062" y="14209"/>
                  <a:pt x="8027" y="14222"/>
                </a:cubicBezTo>
                <a:cubicBezTo>
                  <a:pt x="7885" y="14275"/>
                  <a:pt x="7818" y="14422"/>
                  <a:pt x="7877" y="14551"/>
                </a:cubicBezTo>
                <a:cubicBezTo>
                  <a:pt x="7921" y="14649"/>
                  <a:pt x="8024" y="14708"/>
                  <a:pt x="8133" y="14708"/>
                </a:cubicBezTo>
                <a:cubicBezTo>
                  <a:pt x="8168" y="14708"/>
                  <a:pt x="8204" y="14703"/>
                  <a:pt x="8239" y="14690"/>
                </a:cubicBezTo>
                <a:cubicBezTo>
                  <a:pt x="8381" y="14636"/>
                  <a:pt x="8449" y="14488"/>
                  <a:pt x="8391" y="14359"/>
                </a:cubicBezTo>
                <a:cubicBezTo>
                  <a:pt x="8347" y="14262"/>
                  <a:pt x="8245" y="14205"/>
                  <a:pt x="8137" y="14204"/>
                </a:cubicBezTo>
                <a:close/>
                <a:moveTo>
                  <a:pt x="11761" y="14254"/>
                </a:moveTo>
                <a:cubicBezTo>
                  <a:pt x="11655" y="14272"/>
                  <a:pt x="11564" y="14345"/>
                  <a:pt x="11539" y="14447"/>
                </a:cubicBezTo>
                <a:cubicBezTo>
                  <a:pt x="11505" y="14583"/>
                  <a:pt x="11599" y="14720"/>
                  <a:pt x="11748" y="14750"/>
                </a:cubicBezTo>
                <a:cubicBezTo>
                  <a:pt x="11769" y="14755"/>
                  <a:pt x="11790" y="14756"/>
                  <a:pt x="11810" y="14756"/>
                </a:cubicBezTo>
                <a:cubicBezTo>
                  <a:pt x="11937" y="14756"/>
                  <a:pt x="12051" y="14677"/>
                  <a:pt x="12081" y="14560"/>
                </a:cubicBezTo>
                <a:cubicBezTo>
                  <a:pt x="12114" y="14424"/>
                  <a:pt x="12021" y="14287"/>
                  <a:pt x="11871" y="14256"/>
                </a:cubicBezTo>
                <a:cubicBezTo>
                  <a:pt x="11833" y="14248"/>
                  <a:pt x="11797" y="14248"/>
                  <a:pt x="11761" y="14254"/>
                </a:cubicBezTo>
                <a:close/>
                <a:moveTo>
                  <a:pt x="8527" y="15150"/>
                </a:moveTo>
                <a:cubicBezTo>
                  <a:pt x="8491" y="15147"/>
                  <a:pt x="8454" y="15149"/>
                  <a:pt x="8417" y="15159"/>
                </a:cubicBezTo>
                <a:cubicBezTo>
                  <a:pt x="8269" y="15198"/>
                  <a:pt x="8184" y="15339"/>
                  <a:pt x="8228" y="15473"/>
                </a:cubicBezTo>
                <a:cubicBezTo>
                  <a:pt x="8263" y="15583"/>
                  <a:pt x="8375" y="15653"/>
                  <a:pt x="8495" y="15653"/>
                </a:cubicBezTo>
                <a:cubicBezTo>
                  <a:pt x="8521" y="15653"/>
                  <a:pt x="8547" y="15650"/>
                  <a:pt x="8573" y="15643"/>
                </a:cubicBezTo>
                <a:cubicBezTo>
                  <a:pt x="8721" y="15603"/>
                  <a:pt x="8806" y="15463"/>
                  <a:pt x="8762" y="15329"/>
                </a:cubicBezTo>
                <a:cubicBezTo>
                  <a:pt x="8730" y="15229"/>
                  <a:pt x="8634" y="15162"/>
                  <a:pt x="8527" y="15150"/>
                </a:cubicBezTo>
                <a:close/>
                <a:moveTo>
                  <a:pt x="11643" y="15218"/>
                </a:moveTo>
                <a:cubicBezTo>
                  <a:pt x="11491" y="15193"/>
                  <a:pt x="11347" y="15285"/>
                  <a:pt x="11319" y="15422"/>
                </a:cubicBezTo>
                <a:cubicBezTo>
                  <a:pt x="11292" y="15559"/>
                  <a:pt x="11391" y="15691"/>
                  <a:pt x="11542" y="15716"/>
                </a:cubicBezTo>
                <a:cubicBezTo>
                  <a:pt x="11559" y="15719"/>
                  <a:pt x="11576" y="15719"/>
                  <a:pt x="11592" y="15719"/>
                </a:cubicBezTo>
                <a:cubicBezTo>
                  <a:pt x="11724" y="15719"/>
                  <a:pt x="11843" y="15635"/>
                  <a:pt x="11867" y="15513"/>
                </a:cubicBezTo>
                <a:cubicBezTo>
                  <a:pt x="11895" y="15376"/>
                  <a:pt x="11793" y="15243"/>
                  <a:pt x="11643" y="15218"/>
                </a:cubicBezTo>
                <a:close/>
                <a:moveTo>
                  <a:pt x="8814" y="16122"/>
                </a:moveTo>
                <a:cubicBezTo>
                  <a:pt x="8779" y="16116"/>
                  <a:pt x="8742" y="16117"/>
                  <a:pt x="8705" y="16124"/>
                </a:cubicBezTo>
                <a:cubicBezTo>
                  <a:pt x="8554" y="16154"/>
                  <a:pt x="8459" y="16288"/>
                  <a:pt x="8491" y="16424"/>
                </a:cubicBezTo>
                <a:cubicBezTo>
                  <a:pt x="8520" y="16543"/>
                  <a:pt x="8636" y="16625"/>
                  <a:pt x="8764" y="16625"/>
                </a:cubicBezTo>
                <a:cubicBezTo>
                  <a:pt x="8783" y="16625"/>
                  <a:pt x="8802" y="16623"/>
                  <a:pt x="8822" y="16619"/>
                </a:cubicBezTo>
                <a:cubicBezTo>
                  <a:pt x="8972" y="16589"/>
                  <a:pt x="9068" y="16456"/>
                  <a:pt x="9035" y="16320"/>
                </a:cubicBezTo>
                <a:cubicBezTo>
                  <a:pt x="9011" y="16217"/>
                  <a:pt x="8921" y="16141"/>
                  <a:pt x="8814" y="16122"/>
                </a:cubicBezTo>
                <a:close/>
                <a:moveTo>
                  <a:pt x="11457" y="16188"/>
                </a:moveTo>
                <a:cubicBezTo>
                  <a:pt x="11305" y="16168"/>
                  <a:pt x="11163" y="16263"/>
                  <a:pt x="11141" y="16401"/>
                </a:cubicBezTo>
                <a:cubicBezTo>
                  <a:pt x="11119" y="16539"/>
                  <a:pt x="11223" y="16667"/>
                  <a:pt x="11375" y="16688"/>
                </a:cubicBezTo>
                <a:cubicBezTo>
                  <a:pt x="11389" y="16690"/>
                  <a:pt x="11403" y="16691"/>
                  <a:pt x="11416" y="16691"/>
                </a:cubicBezTo>
                <a:cubicBezTo>
                  <a:pt x="11552" y="16691"/>
                  <a:pt x="11671" y="16601"/>
                  <a:pt x="11691" y="16475"/>
                </a:cubicBezTo>
                <a:cubicBezTo>
                  <a:pt x="11713" y="16337"/>
                  <a:pt x="11609" y="16208"/>
                  <a:pt x="11457" y="16188"/>
                </a:cubicBezTo>
                <a:close/>
                <a:moveTo>
                  <a:pt x="8920" y="17106"/>
                </a:moveTo>
                <a:cubicBezTo>
                  <a:pt x="8768" y="17128"/>
                  <a:pt x="8665" y="17258"/>
                  <a:pt x="8690" y="17396"/>
                </a:cubicBezTo>
                <a:cubicBezTo>
                  <a:pt x="8712" y="17521"/>
                  <a:pt x="8831" y="17609"/>
                  <a:pt x="8965" y="17609"/>
                </a:cubicBezTo>
                <a:cubicBezTo>
                  <a:pt x="8979" y="17609"/>
                  <a:pt x="8995" y="17608"/>
                  <a:pt x="9009" y="17606"/>
                </a:cubicBezTo>
                <a:cubicBezTo>
                  <a:pt x="9161" y="17583"/>
                  <a:pt x="9264" y="17455"/>
                  <a:pt x="9240" y="17317"/>
                </a:cubicBezTo>
                <a:cubicBezTo>
                  <a:pt x="9215" y="17179"/>
                  <a:pt x="9072" y="17084"/>
                  <a:pt x="8920" y="17106"/>
                </a:cubicBezTo>
                <a:close/>
                <a:moveTo>
                  <a:pt x="11308" y="17162"/>
                </a:moveTo>
                <a:cubicBezTo>
                  <a:pt x="11155" y="17146"/>
                  <a:pt x="11018" y="17246"/>
                  <a:pt x="11000" y="17385"/>
                </a:cubicBezTo>
                <a:cubicBezTo>
                  <a:pt x="10983" y="17524"/>
                  <a:pt x="11090" y="17648"/>
                  <a:pt x="11243" y="17665"/>
                </a:cubicBezTo>
                <a:cubicBezTo>
                  <a:pt x="11254" y="17666"/>
                  <a:pt x="11266" y="17667"/>
                  <a:pt x="11277" y="17666"/>
                </a:cubicBezTo>
                <a:cubicBezTo>
                  <a:pt x="11416" y="17666"/>
                  <a:pt x="11537" y="17571"/>
                  <a:pt x="11553" y="17442"/>
                </a:cubicBezTo>
                <a:cubicBezTo>
                  <a:pt x="11571" y="17303"/>
                  <a:pt x="11461" y="17178"/>
                  <a:pt x="11308" y="17162"/>
                </a:cubicBezTo>
                <a:close/>
                <a:moveTo>
                  <a:pt x="9084" y="18098"/>
                </a:moveTo>
                <a:cubicBezTo>
                  <a:pt x="8931" y="18115"/>
                  <a:pt x="8824" y="18240"/>
                  <a:pt x="8842" y="18379"/>
                </a:cubicBezTo>
                <a:cubicBezTo>
                  <a:pt x="8860" y="18506"/>
                  <a:pt x="8980" y="18601"/>
                  <a:pt x="9119" y="18601"/>
                </a:cubicBezTo>
                <a:cubicBezTo>
                  <a:pt x="9130" y="18601"/>
                  <a:pt x="9142" y="18601"/>
                  <a:pt x="9152" y="18600"/>
                </a:cubicBezTo>
                <a:cubicBezTo>
                  <a:pt x="9305" y="18583"/>
                  <a:pt x="9414" y="18456"/>
                  <a:pt x="9396" y="18318"/>
                </a:cubicBezTo>
                <a:cubicBezTo>
                  <a:pt x="9376" y="18179"/>
                  <a:pt x="9237" y="18081"/>
                  <a:pt x="9084" y="18098"/>
                </a:cubicBezTo>
                <a:close/>
                <a:moveTo>
                  <a:pt x="11191" y="18141"/>
                </a:moveTo>
                <a:cubicBezTo>
                  <a:pt x="11038" y="18128"/>
                  <a:pt x="10905" y="18231"/>
                  <a:pt x="10890" y="18370"/>
                </a:cubicBezTo>
                <a:cubicBezTo>
                  <a:pt x="10878" y="18509"/>
                  <a:pt x="10989" y="18631"/>
                  <a:pt x="11143" y="18644"/>
                </a:cubicBezTo>
                <a:cubicBezTo>
                  <a:pt x="11151" y="18644"/>
                  <a:pt x="11159" y="18645"/>
                  <a:pt x="11167" y="18645"/>
                </a:cubicBezTo>
                <a:cubicBezTo>
                  <a:pt x="11310" y="18645"/>
                  <a:pt x="11431" y="18545"/>
                  <a:pt x="11444" y="18414"/>
                </a:cubicBezTo>
                <a:cubicBezTo>
                  <a:pt x="11458" y="18275"/>
                  <a:pt x="11345" y="18153"/>
                  <a:pt x="11191" y="18141"/>
                </a:cubicBezTo>
                <a:close/>
                <a:moveTo>
                  <a:pt x="9210" y="19092"/>
                </a:moveTo>
                <a:cubicBezTo>
                  <a:pt x="9057" y="19105"/>
                  <a:pt x="8945" y="19229"/>
                  <a:pt x="8959" y="19367"/>
                </a:cubicBezTo>
                <a:cubicBezTo>
                  <a:pt x="8973" y="19498"/>
                  <a:pt x="9094" y="19597"/>
                  <a:pt x="9236" y="19597"/>
                </a:cubicBezTo>
                <a:cubicBezTo>
                  <a:pt x="9245" y="19597"/>
                  <a:pt x="9253" y="19596"/>
                  <a:pt x="9262" y="19595"/>
                </a:cubicBezTo>
                <a:cubicBezTo>
                  <a:pt x="9415" y="19583"/>
                  <a:pt x="9527" y="19459"/>
                  <a:pt x="9513" y="19320"/>
                </a:cubicBezTo>
                <a:cubicBezTo>
                  <a:pt x="9498" y="19181"/>
                  <a:pt x="9363" y="19079"/>
                  <a:pt x="9210" y="19092"/>
                </a:cubicBezTo>
                <a:close/>
                <a:moveTo>
                  <a:pt x="11104" y="19121"/>
                </a:moveTo>
                <a:cubicBezTo>
                  <a:pt x="10951" y="19112"/>
                  <a:pt x="10819" y="19218"/>
                  <a:pt x="10809" y="19357"/>
                </a:cubicBezTo>
                <a:cubicBezTo>
                  <a:pt x="10799" y="19497"/>
                  <a:pt x="10915" y="19616"/>
                  <a:pt x="11069" y="19626"/>
                </a:cubicBezTo>
                <a:cubicBezTo>
                  <a:pt x="11075" y="19626"/>
                  <a:pt x="11080" y="19627"/>
                  <a:pt x="11085" y="19627"/>
                </a:cubicBezTo>
                <a:cubicBezTo>
                  <a:pt x="11231" y="19627"/>
                  <a:pt x="11354" y="19524"/>
                  <a:pt x="11364" y="19389"/>
                </a:cubicBezTo>
                <a:cubicBezTo>
                  <a:pt x="11373" y="19250"/>
                  <a:pt x="11257" y="19130"/>
                  <a:pt x="11104" y="19121"/>
                </a:cubicBezTo>
                <a:close/>
                <a:moveTo>
                  <a:pt x="9306" y="20091"/>
                </a:moveTo>
                <a:cubicBezTo>
                  <a:pt x="9153" y="20101"/>
                  <a:pt x="9038" y="20220"/>
                  <a:pt x="9048" y="20360"/>
                </a:cubicBezTo>
                <a:cubicBezTo>
                  <a:pt x="9059" y="20493"/>
                  <a:pt x="9180" y="20596"/>
                  <a:pt x="9325" y="20596"/>
                </a:cubicBezTo>
                <a:cubicBezTo>
                  <a:pt x="9332" y="20596"/>
                  <a:pt x="9338" y="20595"/>
                  <a:pt x="9345" y="20594"/>
                </a:cubicBezTo>
                <a:cubicBezTo>
                  <a:pt x="9499" y="20584"/>
                  <a:pt x="9615" y="20464"/>
                  <a:pt x="9604" y="20324"/>
                </a:cubicBezTo>
                <a:cubicBezTo>
                  <a:pt x="9593" y="20185"/>
                  <a:pt x="9460" y="20081"/>
                  <a:pt x="9306" y="20091"/>
                </a:cubicBezTo>
                <a:close/>
                <a:moveTo>
                  <a:pt x="11041" y="20103"/>
                </a:moveTo>
                <a:cubicBezTo>
                  <a:pt x="10887" y="20097"/>
                  <a:pt x="10758" y="20205"/>
                  <a:pt x="10751" y="20345"/>
                </a:cubicBezTo>
                <a:cubicBezTo>
                  <a:pt x="10744" y="20484"/>
                  <a:pt x="10863" y="20604"/>
                  <a:pt x="11017" y="20609"/>
                </a:cubicBezTo>
                <a:cubicBezTo>
                  <a:pt x="11020" y="20609"/>
                  <a:pt x="11026" y="20609"/>
                  <a:pt x="11030" y="20609"/>
                </a:cubicBezTo>
                <a:cubicBezTo>
                  <a:pt x="11178" y="20609"/>
                  <a:pt x="11300" y="20502"/>
                  <a:pt x="11306" y="20366"/>
                </a:cubicBezTo>
                <a:cubicBezTo>
                  <a:pt x="11313" y="20226"/>
                  <a:pt x="11194" y="20109"/>
                  <a:pt x="11041" y="20103"/>
                </a:cubicBezTo>
                <a:close/>
                <a:moveTo>
                  <a:pt x="9394" y="21094"/>
                </a:moveTo>
                <a:cubicBezTo>
                  <a:pt x="9321" y="21094"/>
                  <a:pt x="9249" y="21121"/>
                  <a:pt x="9197" y="21168"/>
                </a:cubicBezTo>
                <a:cubicBezTo>
                  <a:pt x="9145" y="21215"/>
                  <a:pt x="9115" y="21280"/>
                  <a:pt x="9115" y="21347"/>
                </a:cubicBezTo>
                <a:cubicBezTo>
                  <a:pt x="9115" y="21413"/>
                  <a:pt x="9145" y="21479"/>
                  <a:pt x="9197" y="21526"/>
                </a:cubicBezTo>
                <a:cubicBezTo>
                  <a:pt x="9249" y="21573"/>
                  <a:pt x="9320" y="21600"/>
                  <a:pt x="9394" y="21600"/>
                </a:cubicBezTo>
                <a:cubicBezTo>
                  <a:pt x="9467" y="21600"/>
                  <a:pt x="9539" y="21573"/>
                  <a:pt x="9591" y="21526"/>
                </a:cubicBezTo>
                <a:cubicBezTo>
                  <a:pt x="9642" y="21478"/>
                  <a:pt x="9672" y="21413"/>
                  <a:pt x="9672" y="21347"/>
                </a:cubicBezTo>
                <a:cubicBezTo>
                  <a:pt x="9672" y="21280"/>
                  <a:pt x="9642" y="21215"/>
                  <a:pt x="9591" y="21168"/>
                </a:cubicBezTo>
                <a:cubicBezTo>
                  <a:pt x="9539" y="21121"/>
                  <a:pt x="9467" y="21094"/>
                  <a:pt x="9394" y="21094"/>
                </a:cubicBezTo>
                <a:close/>
                <a:moveTo>
                  <a:pt x="10994" y="21094"/>
                </a:moveTo>
                <a:cubicBezTo>
                  <a:pt x="10921" y="21094"/>
                  <a:pt x="10850" y="21121"/>
                  <a:pt x="10798" y="21168"/>
                </a:cubicBezTo>
                <a:cubicBezTo>
                  <a:pt x="10746" y="21215"/>
                  <a:pt x="10716" y="21280"/>
                  <a:pt x="10716" y="21347"/>
                </a:cubicBezTo>
                <a:cubicBezTo>
                  <a:pt x="10716" y="21413"/>
                  <a:pt x="10746" y="21479"/>
                  <a:pt x="10798" y="21526"/>
                </a:cubicBezTo>
                <a:cubicBezTo>
                  <a:pt x="10849" y="21573"/>
                  <a:pt x="10922" y="21600"/>
                  <a:pt x="10994" y="21600"/>
                </a:cubicBezTo>
                <a:cubicBezTo>
                  <a:pt x="11068" y="21600"/>
                  <a:pt x="11139" y="21573"/>
                  <a:pt x="11191" y="21526"/>
                </a:cubicBezTo>
                <a:cubicBezTo>
                  <a:pt x="11243" y="21479"/>
                  <a:pt x="11271" y="21414"/>
                  <a:pt x="11271" y="21347"/>
                </a:cubicBezTo>
                <a:cubicBezTo>
                  <a:pt x="11271" y="21280"/>
                  <a:pt x="11243" y="21215"/>
                  <a:pt x="11191" y="21168"/>
                </a:cubicBezTo>
                <a:cubicBezTo>
                  <a:pt x="11140" y="21121"/>
                  <a:pt x="11068" y="21094"/>
                  <a:pt x="10994" y="21094"/>
                </a:cubicBezTo>
                <a:close/>
              </a:path>
            </a:pathLst>
          </a:custGeom>
          <a:solidFill>
            <a:srgbClr val="FFD47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155" name="邱炯友…"/>
          <p:cNvSpPr txBox="1"/>
          <p:nvPr/>
        </p:nvSpPr>
        <p:spPr>
          <a:xfrm>
            <a:off x="18938260" y="11700933"/>
            <a:ext cx="212001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400">
                <a:solidFill>
                  <a:srgbClr val="D6D5D5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邱炯友</a:t>
            </a:r>
          </a:p>
          <a:p>
            <a:pPr>
              <a:defRPr sz="3400">
                <a:solidFill>
                  <a:srgbClr val="D6D5D5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RLBL xxix</a:t>
            </a:r>
          </a:p>
        </p:txBody>
      </p:sp>
      <p:sp>
        <p:nvSpPr>
          <p:cNvPr id="156" name="派對帽"/>
          <p:cNvSpPr/>
          <p:nvPr/>
        </p:nvSpPr>
        <p:spPr>
          <a:xfrm rot="1464287">
            <a:off x="15532510" y="2416651"/>
            <a:ext cx="1040580" cy="1436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353" y="0"/>
                </a:moveTo>
                <a:cubicBezTo>
                  <a:pt x="17606" y="2897"/>
                  <a:pt x="11947" y="93"/>
                  <a:pt x="9200" y="2990"/>
                </a:cubicBezTo>
                <a:cubicBezTo>
                  <a:pt x="9201" y="2993"/>
                  <a:pt x="0" y="19789"/>
                  <a:pt x="0" y="19789"/>
                </a:cubicBezTo>
                <a:cubicBezTo>
                  <a:pt x="2726" y="20941"/>
                  <a:pt x="5865" y="21600"/>
                  <a:pt x="9209" y="21600"/>
                </a:cubicBezTo>
                <a:cubicBezTo>
                  <a:pt x="12553" y="21600"/>
                  <a:pt x="15692" y="20941"/>
                  <a:pt x="18418" y="19789"/>
                </a:cubicBezTo>
                <a:lnTo>
                  <a:pt x="9929" y="4298"/>
                </a:lnTo>
                <a:cubicBezTo>
                  <a:pt x="13681" y="2363"/>
                  <a:pt x="17863" y="6076"/>
                  <a:pt x="21600" y="3933"/>
                </a:cubicBezTo>
                <a:cubicBezTo>
                  <a:pt x="21569" y="3531"/>
                  <a:pt x="21538" y="3131"/>
                  <a:pt x="21507" y="2729"/>
                </a:cubicBezTo>
                <a:cubicBezTo>
                  <a:pt x="19104" y="4108"/>
                  <a:pt x="16518" y="3063"/>
                  <a:pt x="13980" y="2657"/>
                </a:cubicBezTo>
                <a:cubicBezTo>
                  <a:pt x="16500" y="2545"/>
                  <a:pt x="19256" y="2897"/>
                  <a:pt x="20931" y="1131"/>
                </a:cubicBezTo>
                <a:cubicBezTo>
                  <a:pt x="20738" y="754"/>
                  <a:pt x="20545" y="377"/>
                  <a:pt x="20353" y="0"/>
                </a:cubicBezTo>
                <a:close/>
                <a:moveTo>
                  <a:pt x="9063" y="7153"/>
                </a:moveTo>
                <a:cubicBezTo>
                  <a:pt x="9440" y="7153"/>
                  <a:pt x="9746" y="7375"/>
                  <a:pt x="9746" y="7648"/>
                </a:cubicBezTo>
                <a:cubicBezTo>
                  <a:pt x="9746" y="7922"/>
                  <a:pt x="9440" y="8145"/>
                  <a:pt x="9063" y="8145"/>
                </a:cubicBezTo>
                <a:cubicBezTo>
                  <a:pt x="8685" y="8145"/>
                  <a:pt x="8380" y="7922"/>
                  <a:pt x="8380" y="7648"/>
                </a:cubicBezTo>
                <a:cubicBezTo>
                  <a:pt x="8380" y="7375"/>
                  <a:pt x="8685" y="7153"/>
                  <a:pt x="9063" y="7153"/>
                </a:cubicBezTo>
                <a:close/>
                <a:moveTo>
                  <a:pt x="10138" y="9689"/>
                </a:moveTo>
                <a:cubicBezTo>
                  <a:pt x="10516" y="9689"/>
                  <a:pt x="10823" y="9910"/>
                  <a:pt x="10823" y="10184"/>
                </a:cubicBezTo>
                <a:cubicBezTo>
                  <a:pt x="10823" y="10458"/>
                  <a:pt x="10516" y="10681"/>
                  <a:pt x="10138" y="10681"/>
                </a:cubicBezTo>
                <a:cubicBezTo>
                  <a:pt x="9760" y="10681"/>
                  <a:pt x="9455" y="10458"/>
                  <a:pt x="9455" y="10184"/>
                </a:cubicBezTo>
                <a:cubicBezTo>
                  <a:pt x="9455" y="9911"/>
                  <a:pt x="9760" y="9689"/>
                  <a:pt x="10138" y="9689"/>
                </a:cubicBezTo>
                <a:close/>
                <a:moveTo>
                  <a:pt x="6977" y="11466"/>
                </a:moveTo>
                <a:cubicBezTo>
                  <a:pt x="7355" y="11466"/>
                  <a:pt x="7662" y="11688"/>
                  <a:pt x="7662" y="11961"/>
                </a:cubicBezTo>
                <a:cubicBezTo>
                  <a:pt x="7662" y="12235"/>
                  <a:pt x="7355" y="12458"/>
                  <a:pt x="6977" y="12458"/>
                </a:cubicBezTo>
                <a:cubicBezTo>
                  <a:pt x="6599" y="12458"/>
                  <a:pt x="6294" y="12235"/>
                  <a:pt x="6294" y="11961"/>
                </a:cubicBezTo>
                <a:cubicBezTo>
                  <a:pt x="6294" y="11688"/>
                  <a:pt x="6599" y="11466"/>
                  <a:pt x="6977" y="11466"/>
                </a:cubicBezTo>
                <a:close/>
                <a:moveTo>
                  <a:pt x="12379" y="11961"/>
                </a:moveTo>
                <a:cubicBezTo>
                  <a:pt x="12757" y="11961"/>
                  <a:pt x="13065" y="12184"/>
                  <a:pt x="13065" y="12458"/>
                </a:cubicBezTo>
                <a:cubicBezTo>
                  <a:pt x="13065" y="12731"/>
                  <a:pt x="12757" y="12952"/>
                  <a:pt x="12379" y="12952"/>
                </a:cubicBezTo>
                <a:cubicBezTo>
                  <a:pt x="12002" y="12952"/>
                  <a:pt x="11697" y="12731"/>
                  <a:pt x="11697" y="12458"/>
                </a:cubicBezTo>
                <a:cubicBezTo>
                  <a:pt x="11697" y="12184"/>
                  <a:pt x="12002" y="11961"/>
                  <a:pt x="12379" y="11961"/>
                </a:cubicBezTo>
                <a:close/>
                <a:moveTo>
                  <a:pt x="9634" y="13773"/>
                </a:moveTo>
                <a:cubicBezTo>
                  <a:pt x="10012" y="13773"/>
                  <a:pt x="10317" y="13995"/>
                  <a:pt x="10317" y="14268"/>
                </a:cubicBezTo>
                <a:cubicBezTo>
                  <a:pt x="10317" y="14542"/>
                  <a:pt x="10012" y="14765"/>
                  <a:pt x="9634" y="14765"/>
                </a:cubicBezTo>
                <a:cubicBezTo>
                  <a:pt x="9257" y="14765"/>
                  <a:pt x="8949" y="14542"/>
                  <a:pt x="8949" y="14268"/>
                </a:cubicBezTo>
                <a:cubicBezTo>
                  <a:pt x="8949" y="13995"/>
                  <a:pt x="9256" y="13773"/>
                  <a:pt x="9634" y="13773"/>
                </a:cubicBezTo>
                <a:close/>
                <a:moveTo>
                  <a:pt x="6294" y="15290"/>
                </a:moveTo>
                <a:cubicBezTo>
                  <a:pt x="6672" y="15290"/>
                  <a:pt x="6977" y="15511"/>
                  <a:pt x="6977" y="15784"/>
                </a:cubicBezTo>
                <a:cubicBezTo>
                  <a:pt x="6977" y="16058"/>
                  <a:pt x="6672" y="16281"/>
                  <a:pt x="6294" y="16281"/>
                </a:cubicBezTo>
                <a:cubicBezTo>
                  <a:pt x="5917" y="16281"/>
                  <a:pt x="5611" y="16058"/>
                  <a:pt x="5611" y="15784"/>
                </a:cubicBezTo>
                <a:cubicBezTo>
                  <a:pt x="5611" y="15511"/>
                  <a:pt x="5917" y="15290"/>
                  <a:pt x="6294" y="15290"/>
                </a:cubicBezTo>
                <a:close/>
                <a:moveTo>
                  <a:pt x="11697" y="15784"/>
                </a:moveTo>
                <a:cubicBezTo>
                  <a:pt x="12074" y="15784"/>
                  <a:pt x="12379" y="16007"/>
                  <a:pt x="12379" y="16281"/>
                </a:cubicBezTo>
                <a:cubicBezTo>
                  <a:pt x="12379" y="16554"/>
                  <a:pt x="12074" y="16776"/>
                  <a:pt x="11697" y="16776"/>
                </a:cubicBezTo>
                <a:cubicBezTo>
                  <a:pt x="11319" y="16776"/>
                  <a:pt x="11014" y="16554"/>
                  <a:pt x="11014" y="16281"/>
                </a:cubicBezTo>
                <a:cubicBezTo>
                  <a:pt x="11014" y="16007"/>
                  <a:pt x="11319" y="15784"/>
                  <a:pt x="11697" y="15784"/>
                </a:cubicBezTo>
                <a:close/>
                <a:moveTo>
                  <a:pt x="15085" y="17295"/>
                </a:moveTo>
                <a:cubicBezTo>
                  <a:pt x="15463" y="17297"/>
                  <a:pt x="15768" y="17522"/>
                  <a:pt x="15766" y="17795"/>
                </a:cubicBezTo>
                <a:cubicBezTo>
                  <a:pt x="15763" y="18069"/>
                  <a:pt x="15456" y="18288"/>
                  <a:pt x="15078" y="18287"/>
                </a:cubicBezTo>
                <a:cubicBezTo>
                  <a:pt x="14701" y="18285"/>
                  <a:pt x="14395" y="18062"/>
                  <a:pt x="14398" y="17789"/>
                </a:cubicBezTo>
                <a:cubicBezTo>
                  <a:pt x="14400" y="17515"/>
                  <a:pt x="14708" y="17294"/>
                  <a:pt x="15085" y="17295"/>
                </a:cubicBezTo>
                <a:close/>
                <a:moveTo>
                  <a:pt x="3147" y="17938"/>
                </a:moveTo>
                <a:cubicBezTo>
                  <a:pt x="3525" y="17938"/>
                  <a:pt x="3832" y="18159"/>
                  <a:pt x="3832" y="18433"/>
                </a:cubicBezTo>
                <a:cubicBezTo>
                  <a:pt x="3832" y="18707"/>
                  <a:pt x="3525" y="18928"/>
                  <a:pt x="3147" y="18928"/>
                </a:cubicBezTo>
                <a:cubicBezTo>
                  <a:pt x="2770" y="18928"/>
                  <a:pt x="2464" y="18707"/>
                  <a:pt x="2464" y="18433"/>
                </a:cubicBezTo>
                <a:cubicBezTo>
                  <a:pt x="2464" y="18159"/>
                  <a:pt x="2770" y="17938"/>
                  <a:pt x="3147" y="17938"/>
                </a:cubicBezTo>
                <a:close/>
                <a:moveTo>
                  <a:pt x="7904" y="17938"/>
                </a:moveTo>
                <a:cubicBezTo>
                  <a:pt x="8281" y="17938"/>
                  <a:pt x="8587" y="18159"/>
                  <a:pt x="8587" y="18433"/>
                </a:cubicBezTo>
                <a:cubicBezTo>
                  <a:pt x="8587" y="18707"/>
                  <a:pt x="8281" y="18928"/>
                  <a:pt x="7904" y="18928"/>
                </a:cubicBezTo>
                <a:cubicBezTo>
                  <a:pt x="7526" y="18928"/>
                  <a:pt x="7219" y="18707"/>
                  <a:pt x="7219" y="18433"/>
                </a:cubicBezTo>
                <a:cubicBezTo>
                  <a:pt x="7219" y="18159"/>
                  <a:pt x="7526" y="17938"/>
                  <a:pt x="7904" y="17938"/>
                </a:cubicBezTo>
                <a:close/>
                <a:moveTo>
                  <a:pt x="12379" y="19226"/>
                </a:moveTo>
                <a:cubicBezTo>
                  <a:pt x="12757" y="19226"/>
                  <a:pt x="13065" y="19447"/>
                  <a:pt x="13065" y="19720"/>
                </a:cubicBezTo>
                <a:cubicBezTo>
                  <a:pt x="13065" y="19994"/>
                  <a:pt x="12757" y="20215"/>
                  <a:pt x="12379" y="20215"/>
                </a:cubicBezTo>
                <a:cubicBezTo>
                  <a:pt x="12002" y="20215"/>
                  <a:pt x="11697" y="19994"/>
                  <a:pt x="11697" y="19720"/>
                </a:cubicBezTo>
                <a:cubicBezTo>
                  <a:pt x="11697" y="19447"/>
                  <a:pt x="12002" y="19226"/>
                  <a:pt x="12379" y="192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157" name="煙火"/>
          <p:cNvSpPr/>
          <p:nvPr/>
        </p:nvSpPr>
        <p:spPr>
          <a:xfrm>
            <a:off x="3105806" y="1319688"/>
            <a:ext cx="1440629" cy="158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fill="norm" stroke="1" extrusionOk="0">
                <a:moveTo>
                  <a:pt x="16211" y="0"/>
                </a:moveTo>
                <a:cubicBezTo>
                  <a:pt x="16156" y="0"/>
                  <a:pt x="16102" y="19"/>
                  <a:pt x="16060" y="57"/>
                </a:cubicBezTo>
                <a:cubicBezTo>
                  <a:pt x="15977" y="133"/>
                  <a:pt x="15977" y="255"/>
                  <a:pt x="16060" y="331"/>
                </a:cubicBezTo>
                <a:cubicBezTo>
                  <a:pt x="16144" y="407"/>
                  <a:pt x="16278" y="407"/>
                  <a:pt x="16361" y="331"/>
                </a:cubicBezTo>
                <a:cubicBezTo>
                  <a:pt x="16444" y="255"/>
                  <a:pt x="16444" y="133"/>
                  <a:pt x="16361" y="57"/>
                </a:cubicBezTo>
                <a:cubicBezTo>
                  <a:pt x="16319" y="19"/>
                  <a:pt x="16265" y="0"/>
                  <a:pt x="16211" y="0"/>
                </a:cubicBezTo>
                <a:close/>
                <a:moveTo>
                  <a:pt x="16211" y="930"/>
                </a:moveTo>
                <a:cubicBezTo>
                  <a:pt x="16145" y="930"/>
                  <a:pt x="16079" y="953"/>
                  <a:pt x="16029" y="999"/>
                </a:cubicBezTo>
                <a:cubicBezTo>
                  <a:pt x="15928" y="1091"/>
                  <a:pt x="15928" y="1240"/>
                  <a:pt x="16029" y="1331"/>
                </a:cubicBezTo>
                <a:cubicBezTo>
                  <a:pt x="16130" y="1423"/>
                  <a:pt x="16292" y="1423"/>
                  <a:pt x="16393" y="1331"/>
                </a:cubicBezTo>
                <a:cubicBezTo>
                  <a:pt x="16494" y="1240"/>
                  <a:pt x="16494" y="1091"/>
                  <a:pt x="16393" y="999"/>
                </a:cubicBezTo>
                <a:cubicBezTo>
                  <a:pt x="16342" y="953"/>
                  <a:pt x="16277" y="930"/>
                  <a:pt x="16211" y="930"/>
                </a:cubicBezTo>
                <a:close/>
                <a:moveTo>
                  <a:pt x="12580" y="1367"/>
                </a:moveTo>
                <a:cubicBezTo>
                  <a:pt x="12526" y="1367"/>
                  <a:pt x="12472" y="1385"/>
                  <a:pt x="12430" y="1423"/>
                </a:cubicBezTo>
                <a:cubicBezTo>
                  <a:pt x="12346" y="1498"/>
                  <a:pt x="12346" y="1622"/>
                  <a:pt x="12430" y="1698"/>
                </a:cubicBezTo>
                <a:cubicBezTo>
                  <a:pt x="12513" y="1773"/>
                  <a:pt x="12649" y="1773"/>
                  <a:pt x="12733" y="1698"/>
                </a:cubicBezTo>
                <a:cubicBezTo>
                  <a:pt x="12816" y="1622"/>
                  <a:pt x="12816" y="1498"/>
                  <a:pt x="12733" y="1423"/>
                </a:cubicBezTo>
                <a:cubicBezTo>
                  <a:pt x="12691" y="1385"/>
                  <a:pt x="12635" y="1367"/>
                  <a:pt x="12580" y="1367"/>
                </a:cubicBezTo>
                <a:close/>
                <a:moveTo>
                  <a:pt x="19841" y="1367"/>
                </a:moveTo>
                <a:cubicBezTo>
                  <a:pt x="19786" y="1367"/>
                  <a:pt x="19731" y="1385"/>
                  <a:pt x="19689" y="1423"/>
                </a:cubicBezTo>
                <a:cubicBezTo>
                  <a:pt x="19605" y="1498"/>
                  <a:pt x="19605" y="1622"/>
                  <a:pt x="19689" y="1698"/>
                </a:cubicBezTo>
                <a:cubicBezTo>
                  <a:pt x="19772" y="1773"/>
                  <a:pt x="19908" y="1773"/>
                  <a:pt x="19991" y="1698"/>
                </a:cubicBezTo>
                <a:cubicBezTo>
                  <a:pt x="20075" y="1622"/>
                  <a:pt x="20075" y="1498"/>
                  <a:pt x="19991" y="1423"/>
                </a:cubicBezTo>
                <a:cubicBezTo>
                  <a:pt x="19950" y="1385"/>
                  <a:pt x="19896" y="1367"/>
                  <a:pt x="19841" y="1367"/>
                </a:cubicBezTo>
                <a:close/>
                <a:moveTo>
                  <a:pt x="16211" y="1861"/>
                </a:moveTo>
                <a:cubicBezTo>
                  <a:pt x="16133" y="1861"/>
                  <a:pt x="16056" y="1887"/>
                  <a:pt x="15997" y="1941"/>
                </a:cubicBezTo>
                <a:cubicBezTo>
                  <a:pt x="15879" y="2048"/>
                  <a:pt x="15879" y="2223"/>
                  <a:pt x="15997" y="2330"/>
                </a:cubicBezTo>
                <a:cubicBezTo>
                  <a:pt x="16115" y="2438"/>
                  <a:pt x="16306" y="2438"/>
                  <a:pt x="16424" y="2330"/>
                </a:cubicBezTo>
                <a:cubicBezTo>
                  <a:pt x="16543" y="2223"/>
                  <a:pt x="16543" y="2048"/>
                  <a:pt x="16424" y="1941"/>
                </a:cubicBezTo>
                <a:cubicBezTo>
                  <a:pt x="16365" y="1887"/>
                  <a:pt x="16288" y="1861"/>
                  <a:pt x="16211" y="1861"/>
                </a:cubicBezTo>
                <a:close/>
                <a:moveTo>
                  <a:pt x="13336" y="2012"/>
                </a:moveTo>
                <a:cubicBezTo>
                  <a:pt x="13270" y="2012"/>
                  <a:pt x="13205" y="2035"/>
                  <a:pt x="13154" y="2081"/>
                </a:cubicBezTo>
                <a:cubicBezTo>
                  <a:pt x="13053" y="2172"/>
                  <a:pt x="13053" y="2321"/>
                  <a:pt x="13154" y="2413"/>
                </a:cubicBezTo>
                <a:cubicBezTo>
                  <a:pt x="13255" y="2505"/>
                  <a:pt x="13417" y="2505"/>
                  <a:pt x="13518" y="2413"/>
                </a:cubicBezTo>
                <a:cubicBezTo>
                  <a:pt x="13619" y="2321"/>
                  <a:pt x="13619" y="2172"/>
                  <a:pt x="13518" y="2081"/>
                </a:cubicBezTo>
                <a:cubicBezTo>
                  <a:pt x="13468" y="2035"/>
                  <a:pt x="13402" y="2012"/>
                  <a:pt x="13336" y="2012"/>
                </a:cubicBezTo>
                <a:close/>
                <a:moveTo>
                  <a:pt x="19085" y="2012"/>
                </a:moveTo>
                <a:cubicBezTo>
                  <a:pt x="19019" y="2012"/>
                  <a:pt x="18952" y="2035"/>
                  <a:pt x="18901" y="2081"/>
                </a:cubicBezTo>
                <a:cubicBezTo>
                  <a:pt x="18800" y="2172"/>
                  <a:pt x="18800" y="2321"/>
                  <a:pt x="18901" y="2413"/>
                </a:cubicBezTo>
                <a:cubicBezTo>
                  <a:pt x="19002" y="2505"/>
                  <a:pt x="19166" y="2505"/>
                  <a:pt x="19267" y="2413"/>
                </a:cubicBezTo>
                <a:cubicBezTo>
                  <a:pt x="19368" y="2321"/>
                  <a:pt x="19368" y="2172"/>
                  <a:pt x="19267" y="2081"/>
                </a:cubicBezTo>
                <a:cubicBezTo>
                  <a:pt x="19217" y="2035"/>
                  <a:pt x="19151" y="2012"/>
                  <a:pt x="19085" y="2012"/>
                </a:cubicBezTo>
                <a:close/>
                <a:moveTo>
                  <a:pt x="14092" y="2658"/>
                </a:moveTo>
                <a:cubicBezTo>
                  <a:pt x="14014" y="2658"/>
                  <a:pt x="13936" y="2685"/>
                  <a:pt x="13876" y="2739"/>
                </a:cubicBezTo>
                <a:cubicBezTo>
                  <a:pt x="13758" y="2846"/>
                  <a:pt x="13758" y="3021"/>
                  <a:pt x="13876" y="3129"/>
                </a:cubicBezTo>
                <a:cubicBezTo>
                  <a:pt x="13995" y="3236"/>
                  <a:pt x="14187" y="3236"/>
                  <a:pt x="14305" y="3129"/>
                </a:cubicBezTo>
                <a:cubicBezTo>
                  <a:pt x="14424" y="3021"/>
                  <a:pt x="14424" y="2846"/>
                  <a:pt x="14305" y="2739"/>
                </a:cubicBezTo>
                <a:cubicBezTo>
                  <a:pt x="14246" y="2685"/>
                  <a:pt x="14169" y="2658"/>
                  <a:pt x="14092" y="2658"/>
                </a:cubicBezTo>
                <a:close/>
                <a:moveTo>
                  <a:pt x="18329" y="2658"/>
                </a:moveTo>
                <a:cubicBezTo>
                  <a:pt x="18252" y="2658"/>
                  <a:pt x="18173" y="2685"/>
                  <a:pt x="18114" y="2739"/>
                </a:cubicBezTo>
                <a:cubicBezTo>
                  <a:pt x="17996" y="2846"/>
                  <a:pt x="17996" y="3021"/>
                  <a:pt x="18114" y="3129"/>
                </a:cubicBezTo>
                <a:cubicBezTo>
                  <a:pt x="18232" y="3236"/>
                  <a:pt x="18425" y="3236"/>
                  <a:pt x="18543" y="3129"/>
                </a:cubicBezTo>
                <a:cubicBezTo>
                  <a:pt x="18661" y="3021"/>
                  <a:pt x="18661" y="2846"/>
                  <a:pt x="18543" y="2739"/>
                </a:cubicBezTo>
                <a:cubicBezTo>
                  <a:pt x="18484" y="2685"/>
                  <a:pt x="18407" y="2658"/>
                  <a:pt x="18329" y="2658"/>
                </a:cubicBezTo>
                <a:close/>
                <a:moveTo>
                  <a:pt x="16211" y="2791"/>
                </a:moveTo>
                <a:cubicBezTo>
                  <a:pt x="16122" y="2791"/>
                  <a:pt x="16032" y="2822"/>
                  <a:pt x="15964" y="2884"/>
                </a:cubicBezTo>
                <a:cubicBezTo>
                  <a:pt x="15828" y="3007"/>
                  <a:pt x="15828" y="3208"/>
                  <a:pt x="15964" y="3331"/>
                </a:cubicBezTo>
                <a:cubicBezTo>
                  <a:pt x="16099" y="3455"/>
                  <a:pt x="16320" y="3455"/>
                  <a:pt x="16456" y="3331"/>
                </a:cubicBezTo>
                <a:cubicBezTo>
                  <a:pt x="16592" y="3208"/>
                  <a:pt x="16592" y="3007"/>
                  <a:pt x="16456" y="2884"/>
                </a:cubicBezTo>
                <a:cubicBezTo>
                  <a:pt x="16388" y="2822"/>
                  <a:pt x="16300" y="2791"/>
                  <a:pt x="16211" y="2791"/>
                </a:cubicBezTo>
                <a:close/>
                <a:moveTo>
                  <a:pt x="14848" y="3304"/>
                </a:moveTo>
                <a:cubicBezTo>
                  <a:pt x="14759" y="3304"/>
                  <a:pt x="14669" y="3335"/>
                  <a:pt x="14601" y="3397"/>
                </a:cubicBezTo>
                <a:cubicBezTo>
                  <a:pt x="14465" y="3520"/>
                  <a:pt x="14465" y="3721"/>
                  <a:pt x="14601" y="3844"/>
                </a:cubicBezTo>
                <a:cubicBezTo>
                  <a:pt x="14736" y="3968"/>
                  <a:pt x="14957" y="3968"/>
                  <a:pt x="15093" y="3844"/>
                </a:cubicBezTo>
                <a:cubicBezTo>
                  <a:pt x="15229" y="3721"/>
                  <a:pt x="15229" y="3520"/>
                  <a:pt x="15093" y="3397"/>
                </a:cubicBezTo>
                <a:cubicBezTo>
                  <a:pt x="15025" y="3335"/>
                  <a:pt x="14937" y="3304"/>
                  <a:pt x="14848" y="3304"/>
                </a:cubicBezTo>
                <a:close/>
                <a:moveTo>
                  <a:pt x="17574" y="3304"/>
                </a:moveTo>
                <a:cubicBezTo>
                  <a:pt x="17485" y="3304"/>
                  <a:pt x="17396" y="3335"/>
                  <a:pt x="17329" y="3397"/>
                </a:cubicBezTo>
                <a:cubicBezTo>
                  <a:pt x="17193" y="3520"/>
                  <a:pt x="17193" y="3721"/>
                  <a:pt x="17329" y="3844"/>
                </a:cubicBezTo>
                <a:cubicBezTo>
                  <a:pt x="17464" y="3968"/>
                  <a:pt x="17683" y="3968"/>
                  <a:pt x="17819" y="3844"/>
                </a:cubicBezTo>
                <a:cubicBezTo>
                  <a:pt x="17955" y="3721"/>
                  <a:pt x="17955" y="3520"/>
                  <a:pt x="17819" y="3397"/>
                </a:cubicBezTo>
                <a:cubicBezTo>
                  <a:pt x="17751" y="3335"/>
                  <a:pt x="17663" y="3304"/>
                  <a:pt x="17574" y="3304"/>
                </a:cubicBezTo>
                <a:close/>
                <a:moveTo>
                  <a:pt x="5347" y="4158"/>
                </a:moveTo>
                <a:cubicBezTo>
                  <a:pt x="5293" y="4158"/>
                  <a:pt x="5237" y="4177"/>
                  <a:pt x="5195" y="4215"/>
                </a:cubicBezTo>
                <a:cubicBezTo>
                  <a:pt x="5112" y="4291"/>
                  <a:pt x="5112" y="4415"/>
                  <a:pt x="5195" y="4490"/>
                </a:cubicBezTo>
                <a:cubicBezTo>
                  <a:pt x="5279" y="4566"/>
                  <a:pt x="5414" y="4566"/>
                  <a:pt x="5498" y="4490"/>
                </a:cubicBezTo>
                <a:cubicBezTo>
                  <a:pt x="5581" y="4415"/>
                  <a:pt x="5581" y="4291"/>
                  <a:pt x="5498" y="4215"/>
                </a:cubicBezTo>
                <a:cubicBezTo>
                  <a:pt x="5456" y="4177"/>
                  <a:pt x="5402" y="4158"/>
                  <a:pt x="5347" y="4158"/>
                </a:cubicBezTo>
                <a:close/>
                <a:moveTo>
                  <a:pt x="14283" y="4543"/>
                </a:moveTo>
                <a:cubicBezTo>
                  <a:pt x="14194" y="4543"/>
                  <a:pt x="14104" y="4574"/>
                  <a:pt x="14036" y="4636"/>
                </a:cubicBezTo>
                <a:cubicBezTo>
                  <a:pt x="13900" y="4759"/>
                  <a:pt x="13900" y="4959"/>
                  <a:pt x="14036" y="5083"/>
                </a:cubicBezTo>
                <a:cubicBezTo>
                  <a:pt x="14172" y="5206"/>
                  <a:pt x="14392" y="5206"/>
                  <a:pt x="14528" y="5083"/>
                </a:cubicBezTo>
                <a:cubicBezTo>
                  <a:pt x="14664" y="4959"/>
                  <a:pt x="14664" y="4759"/>
                  <a:pt x="14528" y="4636"/>
                </a:cubicBezTo>
                <a:cubicBezTo>
                  <a:pt x="14460" y="4574"/>
                  <a:pt x="14372" y="4543"/>
                  <a:pt x="14283" y="4543"/>
                </a:cubicBezTo>
                <a:close/>
                <a:moveTo>
                  <a:pt x="18138" y="4543"/>
                </a:moveTo>
                <a:cubicBezTo>
                  <a:pt x="18049" y="4543"/>
                  <a:pt x="17961" y="4574"/>
                  <a:pt x="17893" y="4636"/>
                </a:cubicBezTo>
                <a:cubicBezTo>
                  <a:pt x="17757" y="4759"/>
                  <a:pt x="17757" y="4959"/>
                  <a:pt x="17893" y="5083"/>
                </a:cubicBezTo>
                <a:cubicBezTo>
                  <a:pt x="18029" y="5206"/>
                  <a:pt x="18249" y="5206"/>
                  <a:pt x="18385" y="5083"/>
                </a:cubicBezTo>
                <a:cubicBezTo>
                  <a:pt x="18521" y="4959"/>
                  <a:pt x="18521" y="4759"/>
                  <a:pt x="18385" y="4636"/>
                </a:cubicBezTo>
                <a:cubicBezTo>
                  <a:pt x="18317" y="4574"/>
                  <a:pt x="18227" y="4543"/>
                  <a:pt x="18138" y="4543"/>
                </a:cubicBezTo>
                <a:close/>
                <a:moveTo>
                  <a:pt x="13214" y="4583"/>
                </a:moveTo>
                <a:cubicBezTo>
                  <a:pt x="13136" y="4583"/>
                  <a:pt x="13059" y="4610"/>
                  <a:pt x="13000" y="4664"/>
                </a:cubicBezTo>
                <a:cubicBezTo>
                  <a:pt x="12882" y="4772"/>
                  <a:pt x="12882" y="4947"/>
                  <a:pt x="13000" y="5054"/>
                </a:cubicBezTo>
                <a:cubicBezTo>
                  <a:pt x="13118" y="5162"/>
                  <a:pt x="13311" y="5162"/>
                  <a:pt x="13429" y="5054"/>
                </a:cubicBezTo>
                <a:cubicBezTo>
                  <a:pt x="13547" y="4947"/>
                  <a:pt x="13547" y="4772"/>
                  <a:pt x="13429" y="4664"/>
                </a:cubicBezTo>
                <a:cubicBezTo>
                  <a:pt x="13370" y="4610"/>
                  <a:pt x="13291" y="4583"/>
                  <a:pt x="13214" y="4583"/>
                </a:cubicBezTo>
                <a:close/>
                <a:moveTo>
                  <a:pt x="19208" y="4583"/>
                </a:moveTo>
                <a:cubicBezTo>
                  <a:pt x="19130" y="4583"/>
                  <a:pt x="19052" y="4610"/>
                  <a:pt x="18992" y="4664"/>
                </a:cubicBezTo>
                <a:cubicBezTo>
                  <a:pt x="18874" y="4772"/>
                  <a:pt x="18874" y="4947"/>
                  <a:pt x="18992" y="5054"/>
                </a:cubicBezTo>
                <a:cubicBezTo>
                  <a:pt x="19111" y="5162"/>
                  <a:pt x="19303" y="5162"/>
                  <a:pt x="19421" y="5054"/>
                </a:cubicBezTo>
                <a:cubicBezTo>
                  <a:pt x="19540" y="4947"/>
                  <a:pt x="19540" y="4772"/>
                  <a:pt x="19421" y="4664"/>
                </a:cubicBezTo>
                <a:cubicBezTo>
                  <a:pt x="19362" y="4610"/>
                  <a:pt x="19285" y="4583"/>
                  <a:pt x="19208" y="4583"/>
                </a:cubicBezTo>
                <a:close/>
                <a:moveTo>
                  <a:pt x="12146" y="4624"/>
                </a:moveTo>
                <a:cubicBezTo>
                  <a:pt x="12080" y="4624"/>
                  <a:pt x="12012" y="4647"/>
                  <a:pt x="11962" y="4693"/>
                </a:cubicBezTo>
                <a:cubicBezTo>
                  <a:pt x="11861" y="4785"/>
                  <a:pt x="11861" y="4934"/>
                  <a:pt x="11962" y="5025"/>
                </a:cubicBezTo>
                <a:cubicBezTo>
                  <a:pt x="12063" y="5117"/>
                  <a:pt x="12227" y="5117"/>
                  <a:pt x="12328" y="5025"/>
                </a:cubicBezTo>
                <a:cubicBezTo>
                  <a:pt x="12429" y="4934"/>
                  <a:pt x="12429" y="4785"/>
                  <a:pt x="12328" y="4693"/>
                </a:cubicBezTo>
                <a:cubicBezTo>
                  <a:pt x="12277" y="4647"/>
                  <a:pt x="12212" y="4624"/>
                  <a:pt x="12146" y="4624"/>
                </a:cubicBezTo>
                <a:close/>
                <a:moveTo>
                  <a:pt x="20276" y="4624"/>
                </a:moveTo>
                <a:cubicBezTo>
                  <a:pt x="20209" y="4624"/>
                  <a:pt x="20144" y="4647"/>
                  <a:pt x="20094" y="4693"/>
                </a:cubicBezTo>
                <a:cubicBezTo>
                  <a:pt x="19993" y="4785"/>
                  <a:pt x="19993" y="4934"/>
                  <a:pt x="20094" y="5025"/>
                </a:cubicBezTo>
                <a:cubicBezTo>
                  <a:pt x="20194" y="5117"/>
                  <a:pt x="20357" y="5117"/>
                  <a:pt x="20458" y="5025"/>
                </a:cubicBezTo>
                <a:cubicBezTo>
                  <a:pt x="20558" y="4934"/>
                  <a:pt x="20558" y="4785"/>
                  <a:pt x="20458" y="4693"/>
                </a:cubicBezTo>
                <a:cubicBezTo>
                  <a:pt x="20407" y="4647"/>
                  <a:pt x="20342" y="4624"/>
                  <a:pt x="20276" y="4624"/>
                </a:cubicBezTo>
                <a:close/>
                <a:moveTo>
                  <a:pt x="11076" y="4664"/>
                </a:moveTo>
                <a:cubicBezTo>
                  <a:pt x="11021" y="4664"/>
                  <a:pt x="10967" y="4684"/>
                  <a:pt x="10926" y="4722"/>
                </a:cubicBezTo>
                <a:cubicBezTo>
                  <a:pt x="10842" y="4797"/>
                  <a:pt x="10842" y="4921"/>
                  <a:pt x="10926" y="4997"/>
                </a:cubicBezTo>
                <a:cubicBezTo>
                  <a:pt x="11009" y="5073"/>
                  <a:pt x="11145" y="5073"/>
                  <a:pt x="11228" y="4997"/>
                </a:cubicBezTo>
                <a:cubicBezTo>
                  <a:pt x="11312" y="4921"/>
                  <a:pt x="11312" y="4797"/>
                  <a:pt x="11228" y="4722"/>
                </a:cubicBezTo>
                <a:cubicBezTo>
                  <a:pt x="11187" y="4684"/>
                  <a:pt x="11131" y="4664"/>
                  <a:pt x="11076" y="4664"/>
                </a:cubicBezTo>
                <a:close/>
                <a:moveTo>
                  <a:pt x="21343" y="4664"/>
                </a:moveTo>
                <a:cubicBezTo>
                  <a:pt x="21289" y="4664"/>
                  <a:pt x="21235" y="4684"/>
                  <a:pt x="21193" y="4722"/>
                </a:cubicBezTo>
                <a:cubicBezTo>
                  <a:pt x="21109" y="4797"/>
                  <a:pt x="21109" y="4921"/>
                  <a:pt x="21193" y="4997"/>
                </a:cubicBezTo>
                <a:cubicBezTo>
                  <a:pt x="21276" y="5073"/>
                  <a:pt x="21412" y="5073"/>
                  <a:pt x="21496" y="4997"/>
                </a:cubicBezTo>
                <a:cubicBezTo>
                  <a:pt x="21579" y="4921"/>
                  <a:pt x="21579" y="4797"/>
                  <a:pt x="21496" y="4722"/>
                </a:cubicBezTo>
                <a:cubicBezTo>
                  <a:pt x="21454" y="4684"/>
                  <a:pt x="21398" y="4664"/>
                  <a:pt x="21343" y="4664"/>
                </a:cubicBezTo>
                <a:close/>
                <a:moveTo>
                  <a:pt x="5347" y="5088"/>
                </a:moveTo>
                <a:cubicBezTo>
                  <a:pt x="5281" y="5088"/>
                  <a:pt x="5214" y="5111"/>
                  <a:pt x="5164" y="5157"/>
                </a:cubicBezTo>
                <a:cubicBezTo>
                  <a:pt x="5063" y="5249"/>
                  <a:pt x="5063" y="5398"/>
                  <a:pt x="5164" y="5489"/>
                </a:cubicBezTo>
                <a:cubicBezTo>
                  <a:pt x="5264" y="5581"/>
                  <a:pt x="5429" y="5581"/>
                  <a:pt x="5529" y="5489"/>
                </a:cubicBezTo>
                <a:cubicBezTo>
                  <a:pt x="5630" y="5398"/>
                  <a:pt x="5630" y="5249"/>
                  <a:pt x="5529" y="5157"/>
                </a:cubicBezTo>
                <a:cubicBezTo>
                  <a:pt x="5479" y="5111"/>
                  <a:pt x="5414" y="5088"/>
                  <a:pt x="5347" y="5088"/>
                </a:cubicBezTo>
                <a:close/>
                <a:moveTo>
                  <a:pt x="1717" y="5525"/>
                </a:moveTo>
                <a:cubicBezTo>
                  <a:pt x="1662" y="5525"/>
                  <a:pt x="1608" y="5543"/>
                  <a:pt x="1567" y="5581"/>
                </a:cubicBezTo>
                <a:cubicBezTo>
                  <a:pt x="1483" y="5656"/>
                  <a:pt x="1483" y="5780"/>
                  <a:pt x="1567" y="5856"/>
                </a:cubicBezTo>
                <a:cubicBezTo>
                  <a:pt x="1650" y="5931"/>
                  <a:pt x="1784" y="5932"/>
                  <a:pt x="1867" y="5856"/>
                </a:cubicBezTo>
                <a:cubicBezTo>
                  <a:pt x="1951" y="5780"/>
                  <a:pt x="1951" y="5656"/>
                  <a:pt x="1867" y="5581"/>
                </a:cubicBezTo>
                <a:cubicBezTo>
                  <a:pt x="1826" y="5543"/>
                  <a:pt x="1772" y="5525"/>
                  <a:pt x="1717" y="5525"/>
                </a:cubicBezTo>
                <a:close/>
                <a:moveTo>
                  <a:pt x="8976" y="5525"/>
                </a:moveTo>
                <a:cubicBezTo>
                  <a:pt x="8921" y="5525"/>
                  <a:pt x="8867" y="5543"/>
                  <a:pt x="8825" y="5581"/>
                </a:cubicBezTo>
                <a:cubicBezTo>
                  <a:pt x="8742" y="5656"/>
                  <a:pt x="8742" y="5780"/>
                  <a:pt x="8825" y="5856"/>
                </a:cubicBezTo>
                <a:cubicBezTo>
                  <a:pt x="8909" y="5931"/>
                  <a:pt x="9045" y="5932"/>
                  <a:pt x="9128" y="5856"/>
                </a:cubicBezTo>
                <a:cubicBezTo>
                  <a:pt x="9212" y="5780"/>
                  <a:pt x="9211" y="5656"/>
                  <a:pt x="9128" y="5581"/>
                </a:cubicBezTo>
                <a:cubicBezTo>
                  <a:pt x="9086" y="5543"/>
                  <a:pt x="9031" y="5525"/>
                  <a:pt x="8976" y="5525"/>
                </a:cubicBezTo>
                <a:close/>
                <a:moveTo>
                  <a:pt x="14848" y="5781"/>
                </a:moveTo>
                <a:cubicBezTo>
                  <a:pt x="14759" y="5781"/>
                  <a:pt x="14669" y="5812"/>
                  <a:pt x="14601" y="5874"/>
                </a:cubicBezTo>
                <a:cubicBezTo>
                  <a:pt x="14465" y="5998"/>
                  <a:pt x="14465" y="6198"/>
                  <a:pt x="14601" y="6321"/>
                </a:cubicBezTo>
                <a:cubicBezTo>
                  <a:pt x="14736" y="6445"/>
                  <a:pt x="14957" y="6445"/>
                  <a:pt x="15093" y="6321"/>
                </a:cubicBezTo>
                <a:cubicBezTo>
                  <a:pt x="15229" y="6198"/>
                  <a:pt x="15229" y="5998"/>
                  <a:pt x="15093" y="5874"/>
                </a:cubicBezTo>
                <a:cubicBezTo>
                  <a:pt x="15025" y="5812"/>
                  <a:pt x="14937" y="5781"/>
                  <a:pt x="14848" y="5781"/>
                </a:cubicBezTo>
                <a:close/>
                <a:moveTo>
                  <a:pt x="17574" y="5781"/>
                </a:moveTo>
                <a:cubicBezTo>
                  <a:pt x="17485" y="5781"/>
                  <a:pt x="17396" y="5812"/>
                  <a:pt x="17329" y="5874"/>
                </a:cubicBezTo>
                <a:cubicBezTo>
                  <a:pt x="17193" y="5998"/>
                  <a:pt x="17193" y="6198"/>
                  <a:pt x="17329" y="6321"/>
                </a:cubicBezTo>
                <a:cubicBezTo>
                  <a:pt x="17464" y="6445"/>
                  <a:pt x="17683" y="6445"/>
                  <a:pt x="17819" y="6321"/>
                </a:cubicBezTo>
                <a:cubicBezTo>
                  <a:pt x="17955" y="6198"/>
                  <a:pt x="17955" y="5998"/>
                  <a:pt x="17819" y="5874"/>
                </a:cubicBezTo>
                <a:cubicBezTo>
                  <a:pt x="17751" y="5812"/>
                  <a:pt x="17663" y="5781"/>
                  <a:pt x="17574" y="5781"/>
                </a:cubicBezTo>
                <a:close/>
                <a:moveTo>
                  <a:pt x="5347" y="6019"/>
                </a:moveTo>
                <a:cubicBezTo>
                  <a:pt x="5270" y="6019"/>
                  <a:pt x="5191" y="6046"/>
                  <a:pt x="5132" y="6100"/>
                </a:cubicBezTo>
                <a:cubicBezTo>
                  <a:pt x="5014" y="6208"/>
                  <a:pt x="5014" y="6381"/>
                  <a:pt x="5132" y="6488"/>
                </a:cubicBezTo>
                <a:cubicBezTo>
                  <a:pt x="5250" y="6596"/>
                  <a:pt x="5443" y="6596"/>
                  <a:pt x="5561" y="6488"/>
                </a:cubicBezTo>
                <a:cubicBezTo>
                  <a:pt x="5679" y="6381"/>
                  <a:pt x="5679" y="6208"/>
                  <a:pt x="5561" y="6100"/>
                </a:cubicBezTo>
                <a:cubicBezTo>
                  <a:pt x="5502" y="6047"/>
                  <a:pt x="5425" y="6019"/>
                  <a:pt x="5347" y="6019"/>
                </a:cubicBezTo>
                <a:close/>
                <a:moveTo>
                  <a:pt x="2473" y="6171"/>
                </a:moveTo>
                <a:cubicBezTo>
                  <a:pt x="2407" y="6171"/>
                  <a:pt x="2339" y="6193"/>
                  <a:pt x="2289" y="6239"/>
                </a:cubicBezTo>
                <a:cubicBezTo>
                  <a:pt x="2188" y="6330"/>
                  <a:pt x="2188" y="6479"/>
                  <a:pt x="2289" y="6571"/>
                </a:cubicBezTo>
                <a:cubicBezTo>
                  <a:pt x="2390" y="6663"/>
                  <a:pt x="2554" y="6663"/>
                  <a:pt x="2655" y="6571"/>
                </a:cubicBezTo>
                <a:cubicBezTo>
                  <a:pt x="2756" y="6479"/>
                  <a:pt x="2756" y="6330"/>
                  <a:pt x="2655" y="6239"/>
                </a:cubicBezTo>
                <a:cubicBezTo>
                  <a:pt x="2604" y="6193"/>
                  <a:pt x="2539" y="6171"/>
                  <a:pt x="2473" y="6171"/>
                </a:cubicBezTo>
                <a:close/>
                <a:moveTo>
                  <a:pt x="8222" y="6171"/>
                </a:moveTo>
                <a:cubicBezTo>
                  <a:pt x="8156" y="6171"/>
                  <a:pt x="8089" y="6193"/>
                  <a:pt x="8038" y="6239"/>
                </a:cubicBezTo>
                <a:cubicBezTo>
                  <a:pt x="7937" y="6330"/>
                  <a:pt x="7937" y="6480"/>
                  <a:pt x="8038" y="6571"/>
                </a:cubicBezTo>
                <a:cubicBezTo>
                  <a:pt x="8139" y="6663"/>
                  <a:pt x="8303" y="6663"/>
                  <a:pt x="8404" y="6571"/>
                </a:cubicBezTo>
                <a:cubicBezTo>
                  <a:pt x="8505" y="6479"/>
                  <a:pt x="8505" y="6330"/>
                  <a:pt x="8404" y="6239"/>
                </a:cubicBezTo>
                <a:cubicBezTo>
                  <a:pt x="8354" y="6193"/>
                  <a:pt x="8288" y="6171"/>
                  <a:pt x="8222" y="6171"/>
                </a:cubicBezTo>
                <a:close/>
                <a:moveTo>
                  <a:pt x="16211" y="6294"/>
                </a:moveTo>
                <a:cubicBezTo>
                  <a:pt x="16122" y="6294"/>
                  <a:pt x="16032" y="6325"/>
                  <a:pt x="15964" y="6387"/>
                </a:cubicBezTo>
                <a:cubicBezTo>
                  <a:pt x="15828" y="6511"/>
                  <a:pt x="15828" y="6711"/>
                  <a:pt x="15964" y="6834"/>
                </a:cubicBezTo>
                <a:cubicBezTo>
                  <a:pt x="16099" y="6958"/>
                  <a:pt x="16320" y="6958"/>
                  <a:pt x="16456" y="6834"/>
                </a:cubicBezTo>
                <a:cubicBezTo>
                  <a:pt x="16592" y="6711"/>
                  <a:pt x="16592" y="6511"/>
                  <a:pt x="16456" y="6387"/>
                </a:cubicBezTo>
                <a:cubicBezTo>
                  <a:pt x="16388" y="6325"/>
                  <a:pt x="16300" y="6294"/>
                  <a:pt x="16211" y="6294"/>
                </a:cubicBezTo>
                <a:close/>
                <a:moveTo>
                  <a:pt x="14092" y="6509"/>
                </a:moveTo>
                <a:cubicBezTo>
                  <a:pt x="14014" y="6509"/>
                  <a:pt x="13936" y="6536"/>
                  <a:pt x="13876" y="6590"/>
                </a:cubicBezTo>
                <a:cubicBezTo>
                  <a:pt x="13758" y="6697"/>
                  <a:pt x="13758" y="6872"/>
                  <a:pt x="13876" y="6980"/>
                </a:cubicBezTo>
                <a:cubicBezTo>
                  <a:pt x="13995" y="7087"/>
                  <a:pt x="14187" y="7087"/>
                  <a:pt x="14305" y="6980"/>
                </a:cubicBezTo>
                <a:cubicBezTo>
                  <a:pt x="14424" y="6872"/>
                  <a:pt x="14424" y="6697"/>
                  <a:pt x="14305" y="6590"/>
                </a:cubicBezTo>
                <a:cubicBezTo>
                  <a:pt x="14246" y="6536"/>
                  <a:pt x="14169" y="6509"/>
                  <a:pt x="14092" y="6509"/>
                </a:cubicBezTo>
                <a:close/>
                <a:moveTo>
                  <a:pt x="18329" y="6509"/>
                </a:moveTo>
                <a:cubicBezTo>
                  <a:pt x="18252" y="6509"/>
                  <a:pt x="18173" y="6536"/>
                  <a:pt x="18114" y="6590"/>
                </a:cubicBezTo>
                <a:cubicBezTo>
                  <a:pt x="17996" y="6697"/>
                  <a:pt x="17996" y="6872"/>
                  <a:pt x="18114" y="6980"/>
                </a:cubicBezTo>
                <a:cubicBezTo>
                  <a:pt x="18232" y="7087"/>
                  <a:pt x="18425" y="7087"/>
                  <a:pt x="18543" y="6980"/>
                </a:cubicBezTo>
                <a:cubicBezTo>
                  <a:pt x="18661" y="6872"/>
                  <a:pt x="18661" y="6697"/>
                  <a:pt x="18543" y="6590"/>
                </a:cubicBezTo>
                <a:cubicBezTo>
                  <a:pt x="18484" y="6536"/>
                  <a:pt x="18407" y="6509"/>
                  <a:pt x="18329" y="6509"/>
                </a:cubicBezTo>
                <a:close/>
                <a:moveTo>
                  <a:pt x="3229" y="6816"/>
                </a:moveTo>
                <a:cubicBezTo>
                  <a:pt x="3151" y="6816"/>
                  <a:pt x="3072" y="6843"/>
                  <a:pt x="3013" y="6897"/>
                </a:cubicBezTo>
                <a:cubicBezTo>
                  <a:pt x="2895" y="7004"/>
                  <a:pt x="2895" y="7179"/>
                  <a:pt x="3013" y="7287"/>
                </a:cubicBezTo>
                <a:cubicBezTo>
                  <a:pt x="3132" y="7394"/>
                  <a:pt x="3324" y="7394"/>
                  <a:pt x="3442" y="7287"/>
                </a:cubicBezTo>
                <a:cubicBezTo>
                  <a:pt x="3561" y="7179"/>
                  <a:pt x="3561" y="7004"/>
                  <a:pt x="3442" y="6897"/>
                </a:cubicBezTo>
                <a:cubicBezTo>
                  <a:pt x="3383" y="6843"/>
                  <a:pt x="3306" y="6816"/>
                  <a:pt x="3229" y="6816"/>
                </a:cubicBezTo>
                <a:close/>
                <a:moveTo>
                  <a:pt x="7466" y="6816"/>
                </a:moveTo>
                <a:cubicBezTo>
                  <a:pt x="7389" y="6816"/>
                  <a:pt x="7310" y="6843"/>
                  <a:pt x="7251" y="6897"/>
                </a:cubicBezTo>
                <a:cubicBezTo>
                  <a:pt x="7132" y="7004"/>
                  <a:pt x="7132" y="7179"/>
                  <a:pt x="7251" y="7287"/>
                </a:cubicBezTo>
                <a:cubicBezTo>
                  <a:pt x="7369" y="7394"/>
                  <a:pt x="7561" y="7394"/>
                  <a:pt x="7680" y="7287"/>
                </a:cubicBezTo>
                <a:cubicBezTo>
                  <a:pt x="7798" y="7179"/>
                  <a:pt x="7798" y="7004"/>
                  <a:pt x="7680" y="6897"/>
                </a:cubicBezTo>
                <a:cubicBezTo>
                  <a:pt x="7621" y="6843"/>
                  <a:pt x="7544" y="6816"/>
                  <a:pt x="7466" y="6816"/>
                </a:cubicBezTo>
                <a:close/>
                <a:moveTo>
                  <a:pt x="5347" y="6949"/>
                </a:moveTo>
                <a:cubicBezTo>
                  <a:pt x="5258" y="6949"/>
                  <a:pt x="5168" y="6980"/>
                  <a:pt x="5100" y="7042"/>
                </a:cubicBezTo>
                <a:cubicBezTo>
                  <a:pt x="4965" y="7165"/>
                  <a:pt x="4965" y="7366"/>
                  <a:pt x="5100" y="7489"/>
                </a:cubicBezTo>
                <a:cubicBezTo>
                  <a:pt x="5236" y="7613"/>
                  <a:pt x="5457" y="7613"/>
                  <a:pt x="5593" y="7489"/>
                </a:cubicBezTo>
                <a:cubicBezTo>
                  <a:pt x="5728" y="7366"/>
                  <a:pt x="5728" y="7165"/>
                  <a:pt x="5593" y="7042"/>
                </a:cubicBezTo>
                <a:cubicBezTo>
                  <a:pt x="5525" y="6980"/>
                  <a:pt x="5436" y="6949"/>
                  <a:pt x="5347" y="6949"/>
                </a:cubicBezTo>
                <a:close/>
                <a:moveTo>
                  <a:pt x="13336" y="7236"/>
                </a:moveTo>
                <a:cubicBezTo>
                  <a:pt x="13270" y="7236"/>
                  <a:pt x="13205" y="7259"/>
                  <a:pt x="13154" y="7305"/>
                </a:cubicBezTo>
                <a:cubicBezTo>
                  <a:pt x="13053" y="7397"/>
                  <a:pt x="13053" y="7546"/>
                  <a:pt x="13154" y="7638"/>
                </a:cubicBezTo>
                <a:cubicBezTo>
                  <a:pt x="13255" y="7729"/>
                  <a:pt x="13417" y="7729"/>
                  <a:pt x="13518" y="7638"/>
                </a:cubicBezTo>
                <a:cubicBezTo>
                  <a:pt x="13619" y="7546"/>
                  <a:pt x="13619" y="7397"/>
                  <a:pt x="13518" y="7305"/>
                </a:cubicBezTo>
                <a:cubicBezTo>
                  <a:pt x="13468" y="7259"/>
                  <a:pt x="13402" y="7236"/>
                  <a:pt x="13336" y="7236"/>
                </a:cubicBezTo>
                <a:close/>
                <a:moveTo>
                  <a:pt x="19085" y="7236"/>
                </a:moveTo>
                <a:cubicBezTo>
                  <a:pt x="19019" y="7236"/>
                  <a:pt x="18952" y="7259"/>
                  <a:pt x="18901" y="7305"/>
                </a:cubicBezTo>
                <a:cubicBezTo>
                  <a:pt x="18800" y="7397"/>
                  <a:pt x="18800" y="7546"/>
                  <a:pt x="18901" y="7638"/>
                </a:cubicBezTo>
                <a:cubicBezTo>
                  <a:pt x="19002" y="7729"/>
                  <a:pt x="19166" y="7729"/>
                  <a:pt x="19267" y="7638"/>
                </a:cubicBezTo>
                <a:cubicBezTo>
                  <a:pt x="19368" y="7546"/>
                  <a:pt x="19368" y="7397"/>
                  <a:pt x="19267" y="7305"/>
                </a:cubicBezTo>
                <a:cubicBezTo>
                  <a:pt x="19217" y="7259"/>
                  <a:pt x="19151" y="7236"/>
                  <a:pt x="19085" y="7236"/>
                </a:cubicBezTo>
                <a:close/>
                <a:moveTo>
                  <a:pt x="16211" y="7307"/>
                </a:moveTo>
                <a:cubicBezTo>
                  <a:pt x="16133" y="7307"/>
                  <a:pt x="16056" y="7334"/>
                  <a:pt x="15997" y="7388"/>
                </a:cubicBezTo>
                <a:cubicBezTo>
                  <a:pt x="15879" y="7495"/>
                  <a:pt x="15879" y="7668"/>
                  <a:pt x="15997" y="7776"/>
                </a:cubicBezTo>
                <a:cubicBezTo>
                  <a:pt x="16115" y="7884"/>
                  <a:pt x="16306" y="7884"/>
                  <a:pt x="16424" y="7776"/>
                </a:cubicBezTo>
                <a:cubicBezTo>
                  <a:pt x="16543" y="7668"/>
                  <a:pt x="16543" y="7495"/>
                  <a:pt x="16424" y="7388"/>
                </a:cubicBezTo>
                <a:cubicBezTo>
                  <a:pt x="16365" y="7334"/>
                  <a:pt x="16288" y="7307"/>
                  <a:pt x="16211" y="7307"/>
                </a:cubicBezTo>
                <a:close/>
                <a:moveTo>
                  <a:pt x="3984" y="7462"/>
                </a:moveTo>
                <a:cubicBezTo>
                  <a:pt x="3895" y="7462"/>
                  <a:pt x="3805" y="7493"/>
                  <a:pt x="3737" y="7555"/>
                </a:cubicBezTo>
                <a:cubicBezTo>
                  <a:pt x="3602" y="7678"/>
                  <a:pt x="3602" y="7879"/>
                  <a:pt x="3737" y="8002"/>
                </a:cubicBezTo>
                <a:cubicBezTo>
                  <a:pt x="3873" y="8126"/>
                  <a:pt x="4094" y="8126"/>
                  <a:pt x="4230" y="8002"/>
                </a:cubicBezTo>
                <a:cubicBezTo>
                  <a:pt x="4365" y="7879"/>
                  <a:pt x="4365" y="7678"/>
                  <a:pt x="4230" y="7555"/>
                </a:cubicBezTo>
                <a:cubicBezTo>
                  <a:pt x="4162" y="7493"/>
                  <a:pt x="4073" y="7462"/>
                  <a:pt x="3984" y="7462"/>
                </a:cubicBezTo>
                <a:close/>
                <a:moveTo>
                  <a:pt x="6710" y="7462"/>
                </a:moveTo>
                <a:cubicBezTo>
                  <a:pt x="6621" y="7462"/>
                  <a:pt x="6531" y="7493"/>
                  <a:pt x="6463" y="7555"/>
                </a:cubicBezTo>
                <a:cubicBezTo>
                  <a:pt x="6328" y="7678"/>
                  <a:pt x="6328" y="7879"/>
                  <a:pt x="6463" y="8002"/>
                </a:cubicBezTo>
                <a:cubicBezTo>
                  <a:pt x="6599" y="8126"/>
                  <a:pt x="6820" y="8126"/>
                  <a:pt x="6956" y="8002"/>
                </a:cubicBezTo>
                <a:cubicBezTo>
                  <a:pt x="7091" y="7879"/>
                  <a:pt x="7091" y="7678"/>
                  <a:pt x="6956" y="7555"/>
                </a:cubicBezTo>
                <a:cubicBezTo>
                  <a:pt x="6888" y="7493"/>
                  <a:pt x="6799" y="7462"/>
                  <a:pt x="6710" y="7462"/>
                </a:cubicBezTo>
                <a:close/>
                <a:moveTo>
                  <a:pt x="14673" y="7904"/>
                </a:moveTo>
                <a:cubicBezTo>
                  <a:pt x="14600" y="7904"/>
                  <a:pt x="14528" y="7932"/>
                  <a:pt x="14476" y="7979"/>
                </a:cubicBezTo>
                <a:cubicBezTo>
                  <a:pt x="14425" y="8025"/>
                  <a:pt x="14395" y="8091"/>
                  <a:pt x="14395" y="8157"/>
                </a:cubicBezTo>
                <a:cubicBezTo>
                  <a:pt x="14395" y="8224"/>
                  <a:pt x="14425" y="8289"/>
                  <a:pt x="14476" y="8336"/>
                </a:cubicBezTo>
                <a:cubicBezTo>
                  <a:pt x="14528" y="8383"/>
                  <a:pt x="14600" y="8410"/>
                  <a:pt x="14673" y="8411"/>
                </a:cubicBezTo>
                <a:cubicBezTo>
                  <a:pt x="14747" y="8411"/>
                  <a:pt x="14818" y="8383"/>
                  <a:pt x="14870" y="8336"/>
                </a:cubicBezTo>
                <a:cubicBezTo>
                  <a:pt x="14922" y="8289"/>
                  <a:pt x="14951" y="8224"/>
                  <a:pt x="14952" y="8157"/>
                </a:cubicBezTo>
                <a:cubicBezTo>
                  <a:pt x="14952" y="8091"/>
                  <a:pt x="14922" y="8025"/>
                  <a:pt x="14870" y="7979"/>
                </a:cubicBezTo>
                <a:cubicBezTo>
                  <a:pt x="14818" y="7932"/>
                  <a:pt x="14747" y="7904"/>
                  <a:pt x="14673" y="7904"/>
                </a:cubicBezTo>
                <a:close/>
                <a:moveTo>
                  <a:pt x="12580" y="7963"/>
                </a:moveTo>
                <a:cubicBezTo>
                  <a:pt x="12526" y="7963"/>
                  <a:pt x="12472" y="7983"/>
                  <a:pt x="12430" y="8021"/>
                </a:cubicBezTo>
                <a:cubicBezTo>
                  <a:pt x="12346" y="8097"/>
                  <a:pt x="12346" y="8220"/>
                  <a:pt x="12430" y="8296"/>
                </a:cubicBezTo>
                <a:cubicBezTo>
                  <a:pt x="12513" y="8372"/>
                  <a:pt x="12649" y="8372"/>
                  <a:pt x="12733" y="8296"/>
                </a:cubicBezTo>
                <a:cubicBezTo>
                  <a:pt x="12816" y="8220"/>
                  <a:pt x="12816" y="8097"/>
                  <a:pt x="12733" y="8021"/>
                </a:cubicBezTo>
                <a:cubicBezTo>
                  <a:pt x="12691" y="7983"/>
                  <a:pt x="12635" y="7963"/>
                  <a:pt x="12580" y="7963"/>
                </a:cubicBezTo>
                <a:close/>
                <a:moveTo>
                  <a:pt x="19841" y="7963"/>
                </a:moveTo>
                <a:cubicBezTo>
                  <a:pt x="19786" y="7963"/>
                  <a:pt x="19730" y="7983"/>
                  <a:pt x="19689" y="8021"/>
                </a:cubicBezTo>
                <a:cubicBezTo>
                  <a:pt x="19605" y="8097"/>
                  <a:pt x="19605" y="8220"/>
                  <a:pt x="19689" y="8296"/>
                </a:cubicBezTo>
                <a:cubicBezTo>
                  <a:pt x="19772" y="8372"/>
                  <a:pt x="19908" y="8372"/>
                  <a:pt x="19991" y="8296"/>
                </a:cubicBezTo>
                <a:cubicBezTo>
                  <a:pt x="20075" y="8220"/>
                  <a:pt x="20075" y="8097"/>
                  <a:pt x="19991" y="8021"/>
                </a:cubicBezTo>
                <a:cubicBezTo>
                  <a:pt x="19950" y="7983"/>
                  <a:pt x="19896" y="7963"/>
                  <a:pt x="19841" y="7963"/>
                </a:cubicBezTo>
                <a:close/>
                <a:moveTo>
                  <a:pt x="16211" y="8318"/>
                </a:moveTo>
                <a:cubicBezTo>
                  <a:pt x="16145" y="8318"/>
                  <a:pt x="16079" y="8341"/>
                  <a:pt x="16029" y="8387"/>
                </a:cubicBezTo>
                <a:cubicBezTo>
                  <a:pt x="15928" y="8479"/>
                  <a:pt x="15928" y="8628"/>
                  <a:pt x="16029" y="8719"/>
                </a:cubicBezTo>
                <a:cubicBezTo>
                  <a:pt x="16130" y="8811"/>
                  <a:pt x="16292" y="8811"/>
                  <a:pt x="16393" y="8719"/>
                </a:cubicBezTo>
                <a:cubicBezTo>
                  <a:pt x="16494" y="8628"/>
                  <a:pt x="16494" y="8479"/>
                  <a:pt x="16393" y="8387"/>
                </a:cubicBezTo>
                <a:cubicBezTo>
                  <a:pt x="16342" y="8341"/>
                  <a:pt x="16277" y="8318"/>
                  <a:pt x="16211" y="8318"/>
                </a:cubicBezTo>
                <a:close/>
                <a:moveTo>
                  <a:pt x="3418" y="8701"/>
                </a:moveTo>
                <a:cubicBezTo>
                  <a:pt x="3329" y="8701"/>
                  <a:pt x="3241" y="8732"/>
                  <a:pt x="3173" y="8794"/>
                </a:cubicBezTo>
                <a:cubicBezTo>
                  <a:pt x="3037" y="8917"/>
                  <a:pt x="3037" y="9117"/>
                  <a:pt x="3173" y="9241"/>
                </a:cubicBezTo>
                <a:cubicBezTo>
                  <a:pt x="3309" y="9364"/>
                  <a:pt x="3529" y="9364"/>
                  <a:pt x="3665" y="9241"/>
                </a:cubicBezTo>
                <a:cubicBezTo>
                  <a:pt x="3801" y="9117"/>
                  <a:pt x="3801" y="8917"/>
                  <a:pt x="3665" y="8794"/>
                </a:cubicBezTo>
                <a:cubicBezTo>
                  <a:pt x="3597" y="8732"/>
                  <a:pt x="3507" y="8701"/>
                  <a:pt x="3418" y="8701"/>
                </a:cubicBezTo>
                <a:close/>
                <a:moveTo>
                  <a:pt x="7275" y="8701"/>
                </a:moveTo>
                <a:cubicBezTo>
                  <a:pt x="7186" y="8701"/>
                  <a:pt x="7098" y="8732"/>
                  <a:pt x="7030" y="8794"/>
                </a:cubicBezTo>
                <a:cubicBezTo>
                  <a:pt x="6894" y="8917"/>
                  <a:pt x="6894" y="9117"/>
                  <a:pt x="7030" y="9241"/>
                </a:cubicBezTo>
                <a:cubicBezTo>
                  <a:pt x="7166" y="9364"/>
                  <a:pt x="7384" y="9364"/>
                  <a:pt x="7520" y="9241"/>
                </a:cubicBezTo>
                <a:cubicBezTo>
                  <a:pt x="7656" y="9117"/>
                  <a:pt x="7656" y="8917"/>
                  <a:pt x="7520" y="8794"/>
                </a:cubicBezTo>
                <a:cubicBezTo>
                  <a:pt x="7452" y="8732"/>
                  <a:pt x="7364" y="8701"/>
                  <a:pt x="7275" y="8701"/>
                </a:cubicBezTo>
                <a:close/>
                <a:moveTo>
                  <a:pt x="2350" y="8741"/>
                </a:moveTo>
                <a:cubicBezTo>
                  <a:pt x="2273" y="8741"/>
                  <a:pt x="2196" y="8769"/>
                  <a:pt x="2137" y="8822"/>
                </a:cubicBezTo>
                <a:cubicBezTo>
                  <a:pt x="2018" y="8930"/>
                  <a:pt x="2018" y="9105"/>
                  <a:pt x="2137" y="9212"/>
                </a:cubicBezTo>
                <a:cubicBezTo>
                  <a:pt x="2255" y="9320"/>
                  <a:pt x="2445" y="9320"/>
                  <a:pt x="2564" y="9212"/>
                </a:cubicBezTo>
                <a:cubicBezTo>
                  <a:pt x="2682" y="9105"/>
                  <a:pt x="2682" y="8930"/>
                  <a:pt x="2564" y="8822"/>
                </a:cubicBezTo>
                <a:cubicBezTo>
                  <a:pt x="2505" y="8768"/>
                  <a:pt x="2428" y="8741"/>
                  <a:pt x="2350" y="8741"/>
                </a:cubicBezTo>
                <a:close/>
                <a:moveTo>
                  <a:pt x="8343" y="8741"/>
                </a:moveTo>
                <a:cubicBezTo>
                  <a:pt x="8265" y="8741"/>
                  <a:pt x="8188" y="8769"/>
                  <a:pt x="8129" y="8822"/>
                </a:cubicBezTo>
                <a:cubicBezTo>
                  <a:pt x="8011" y="8930"/>
                  <a:pt x="8011" y="9105"/>
                  <a:pt x="8129" y="9212"/>
                </a:cubicBezTo>
                <a:cubicBezTo>
                  <a:pt x="8247" y="9320"/>
                  <a:pt x="8440" y="9320"/>
                  <a:pt x="8558" y="9212"/>
                </a:cubicBezTo>
                <a:cubicBezTo>
                  <a:pt x="8676" y="9105"/>
                  <a:pt x="8676" y="8930"/>
                  <a:pt x="8558" y="8822"/>
                </a:cubicBezTo>
                <a:cubicBezTo>
                  <a:pt x="8499" y="8768"/>
                  <a:pt x="8420" y="8741"/>
                  <a:pt x="8343" y="8741"/>
                </a:cubicBezTo>
                <a:close/>
                <a:moveTo>
                  <a:pt x="14183" y="8772"/>
                </a:moveTo>
                <a:cubicBezTo>
                  <a:pt x="14075" y="8762"/>
                  <a:pt x="13966" y="8810"/>
                  <a:pt x="13912" y="8902"/>
                </a:cubicBezTo>
                <a:cubicBezTo>
                  <a:pt x="13838" y="9024"/>
                  <a:pt x="13888" y="9178"/>
                  <a:pt x="14023" y="9244"/>
                </a:cubicBezTo>
                <a:cubicBezTo>
                  <a:pt x="14065" y="9265"/>
                  <a:pt x="14110" y="9275"/>
                  <a:pt x="14155" y="9275"/>
                </a:cubicBezTo>
                <a:cubicBezTo>
                  <a:pt x="14254" y="9275"/>
                  <a:pt x="14350" y="9227"/>
                  <a:pt x="14400" y="9143"/>
                </a:cubicBezTo>
                <a:cubicBezTo>
                  <a:pt x="14473" y="9020"/>
                  <a:pt x="14424" y="8867"/>
                  <a:pt x="14289" y="8800"/>
                </a:cubicBezTo>
                <a:cubicBezTo>
                  <a:pt x="14255" y="8784"/>
                  <a:pt x="14219" y="8775"/>
                  <a:pt x="14183" y="8772"/>
                </a:cubicBezTo>
                <a:close/>
                <a:moveTo>
                  <a:pt x="1283" y="8782"/>
                </a:moveTo>
                <a:cubicBezTo>
                  <a:pt x="1216" y="8782"/>
                  <a:pt x="1149" y="8805"/>
                  <a:pt x="1099" y="8851"/>
                </a:cubicBezTo>
                <a:cubicBezTo>
                  <a:pt x="998" y="8943"/>
                  <a:pt x="998" y="9092"/>
                  <a:pt x="1099" y="9183"/>
                </a:cubicBezTo>
                <a:cubicBezTo>
                  <a:pt x="1200" y="9275"/>
                  <a:pt x="1364" y="9275"/>
                  <a:pt x="1465" y="9183"/>
                </a:cubicBezTo>
                <a:cubicBezTo>
                  <a:pt x="1565" y="9092"/>
                  <a:pt x="1565" y="8943"/>
                  <a:pt x="1465" y="8851"/>
                </a:cubicBezTo>
                <a:cubicBezTo>
                  <a:pt x="1414" y="8805"/>
                  <a:pt x="1349" y="8782"/>
                  <a:pt x="1283" y="8782"/>
                </a:cubicBezTo>
                <a:close/>
                <a:moveTo>
                  <a:pt x="9412" y="8782"/>
                </a:moveTo>
                <a:cubicBezTo>
                  <a:pt x="9346" y="8782"/>
                  <a:pt x="9279" y="8805"/>
                  <a:pt x="9228" y="8851"/>
                </a:cubicBezTo>
                <a:cubicBezTo>
                  <a:pt x="9128" y="8943"/>
                  <a:pt x="9128" y="9092"/>
                  <a:pt x="9228" y="9183"/>
                </a:cubicBezTo>
                <a:cubicBezTo>
                  <a:pt x="9329" y="9275"/>
                  <a:pt x="9493" y="9275"/>
                  <a:pt x="9594" y="9183"/>
                </a:cubicBezTo>
                <a:cubicBezTo>
                  <a:pt x="9695" y="9092"/>
                  <a:pt x="9695" y="8943"/>
                  <a:pt x="9594" y="8851"/>
                </a:cubicBezTo>
                <a:cubicBezTo>
                  <a:pt x="9544" y="8805"/>
                  <a:pt x="9479" y="8782"/>
                  <a:pt x="9412" y="8782"/>
                </a:cubicBezTo>
                <a:close/>
                <a:moveTo>
                  <a:pt x="213" y="8824"/>
                </a:moveTo>
                <a:cubicBezTo>
                  <a:pt x="158" y="8824"/>
                  <a:pt x="104" y="8842"/>
                  <a:pt x="62" y="8880"/>
                </a:cubicBezTo>
                <a:cubicBezTo>
                  <a:pt x="-21" y="8955"/>
                  <a:pt x="-21" y="9079"/>
                  <a:pt x="62" y="9155"/>
                </a:cubicBezTo>
                <a:cubicBezTo>
                  <a:pt x="146" y="9231"/>
                  <a:pt x="282" y="9231"/>
                  <a:pt x="365" y="9155"/>
                </a:cubicBezTo>
                <a:cubicBezTo>
                  <a:pt x="449" y="9079"/>
                  <a:pt x="449" y="8955"/>
                  <a:pt x="365" y="8880"/>
                </a:cubicBezTo>
                <a:cubicBezTo>
                  <a:pt x="323" y="8842"/>
                  <a:pt x="268" y="8824"/>
                  <a:pt x="213" y="8824"/>
                </a:cubicBezTo>
                <a:close/>
                <a:moveTo>
                  <a:pt x="10480" y="8824"/>
                </a:moveTo>
                <a:cubicBezTo>
                  <a:pt x="10425" y="8824"/>
                  <a:pt x="10371" y="8842"/>
                  <a:pt x="10330" y="8880"/>
                </a:cubicBezTo>
                <a:cubicBezTo>
                  <a:pt x="10246" y="8955"/>
                  <a:pt x="10246" y="9079"/>
                  <a:pt x="10330" y="9155"/>
                </a:cubicBezTo>
                <a:cubicBezTo>
                  <a:pt x="10413" y="9231"/>
                  <a:pt x="10547" y="9231"/>
                  <a:pt x="10630" y="9155"/>
                </a:cubicBezTo>
                <a:cubicBezTo>
                  <a:pt x="10714" y="9079"/>
                  <a:pt x="10714" y="8955"/>
                  <a:pt x="10630" y="8880"/>
                </a:cubicBezTo>
                <a:cubicBezTo>
                  <a:pt x="10589" y="8842"/>
                  <a:pt x="10535" y="8824"/>
                  <a:pt x="10480" y="8824"/>
                </a:cubicBezTo>
                <a:close/>
                <a:moveTo>
                  <a:pt x="16211" y="9330"/>
                </a:moveTo>
                <a:cubicBezTo>
                  <a:pt x="16156" y="9330"/>
                  <a:pt x="16102" y="9350"/>
                  <a:pt x="16060" y="9388"/>
                </a:cubicBezTo>
                <a:cubicBezTo>
                  <a:pt x="15977" y="9463"/>
                  <a:pt x="15977" y="9585"/>
                  <a:pt x="16060" y="9661"/>
                </a:cubicBezTo>
                <a:cubicBezTo>
                  <a:pt x="16144" y="9737"/>
                  <a:pt x="16278" y="9737"/>
                  <a:pt x="16361" y="9661"/>
                </a:cubicBezTo>
                <a:cubicBezTo>
                  <a:pt x="16444" y="9585"/>
                  <a:pt x="16444" y="9463"/>
                  <a:pt x="16361" y="9388"/>
                </a:cubicBezTo>
                <a:cubicBezTo>
                  <a:pt x="16319" y="9350"/>
                  <a:pt x="16265" y="9330"/>
                  <a:pt x="16211" y="9330"/>
                </a:cubicBezTo>
                <a:close/>
                <a:moveTo>
                  <a:pt x="13668" y="9639"/>
                </a:moveTo>
                <a:cubicBezTo>
                  <a:pt x="13560" y="9632"/>
                  <a:pt x="13453" y="9684"/>
                  <a:pt x="13401" y="9777"/>
                </a:cubicBezTo>
                <a:cubicBezTo>
                  <a:pt x="13331" y="9901"/>
                  <a:pt x="13385" y="10053"/>
                  <a:pt x="13522" y="10117"/>
                </a:cubicBezTo>
                <a:cubicBezTo>
                  <a:pt x="13562" y="10135"/>
                  <a:pt x="13605" y="10144"/>
                  <a:pt x="13648" y="10144"/>
                </a:cubicBezTo>
                <a:cubicBezTo>
                  <a:pt x="13749" y="10144"/>
                  <a:pt x="13847" y="10095"/>
                  <a:pt x="13897" y="10007"/>
                </a:cubicBezTo>
                <a:cubicBezTo>
                  <a:pt x="13967" y="9883"/>
                  <a:pt x="13912" y="9729"/>
                  <a:pt x="13776" y="9666"/>
                </a:cubicBezTo>
                <a:cubicBezTo>
                  <a:pt x="13742" y="9650"/>
                  <a:pt x="13705" y="9641"/>
                  <a:pt x="13668" y="9639"/>
                </a:cubicBezTo>
                <a:close/>
                <a:moveTo>
                  <a:pt x="3984" y="9941"/>
                </a:moveTo>
                <a:cubicBezTo>
                  <a:pt x="3895" y="9941"/>
                  <a:pt x="3805" y="9970"/>
                  <a:pt x="3737" y="10032"/>
                </a:cubicBezTo>
                <a:cubicBezTo>
                  <a:pt x="3602" y="10156"/>
                  <a:pt x="3602" y="10356"/>
                  <a:pt x="3737" y="10479"/>
                </a:cubicBezTo>
                <a:cubicBezTo>
                  <a:pt x="3873" y="10603"/>
                  <a:pt x="4094" y="10603"/>
                  <a:pt x="4230" y="10479"/>
                </a:cubicBezTo>
                <a:cubicBezTo>
                  <a:pt x="4365" y="10356"/>
                  <a:pt x="4365" y="10156"/>
                  <a:pt x="4230" y="10032"/>
                </a:cubicBezTo>
                <a:cubicBezTo>
                  <a:pt x="4162" y="9970"/>
                  <a:pt x="4073" y="9941"/>
                  <a:pt x="3984" y="9941"/>
                </a:cubicBezTo>
                <a:close/>
                <a:moveTo>
                  <a:pt x="6710" y="9941"/>
                </a:moveTo>
                <a:cubicBezTo>
                  <a:pt x="6621" y="9941"/>
                  <a:pt x="6531" y="9970"/>
                  <a:pt x="6463" y="10032"/>
                </a:cubicBezTo>
                <a:cubicBezTo>
                  <a:pt x="6328" y="10156"/>
                  <a:pt x="6328" y="10356"/>
                  <a:pt x="6463" y="10479"/>
                </a:cubicBezTo>
                <a:cubicBezTo>
                  <a:pt x="6599" y="10603"/>
                  <a:pt x="6820" y="10603"/>
                  <a:pt x="6956" y="10479"/>
                </a:cubicBezTo>
                <a:cubicBezTo>
                  <a:pt x="7091" y="10356"/>
                  <a:pt x="7091" y="10156"/>
                  <a:pt x="6956" y="10032"/>
                </a:cubicBezTo>
                <a:cubicBezTo>
                  <a:pt x="6888" y="9970"/>
                  <a:pt x="6799" y="9941"/>
                  <a:pt x="6710" y="9941"/>
                </a:cubicBezTo>
                <a:close/>
                <a:moveTo>
                  <a:pt x="5347" y="10454"/>
                </a:moveTo>
                <a:cubicBezTo>
                  <a:pt x="5258" y="10454"/>
                  <a:pt x="5168" y="10483"/>
                  <a:pt x="5100" y="10545"/>
                </a:cubicBezTo>
                <a:cubicBezTo>
                  <a:pt x="4965" y="10669"/>
                  <a:pt x="4965" y="10869"/>
                  <a:pt x="5100" y="10992"/>
                </a:cubicBezTo>
                <a:cubicBezTo>
                  <a:pt x="5236" y="11116"/>
                  <a:pt x="5457" y="11116"/>
                  <a:pt x="5593" y="10992"/>
                </a:cubicBezTo>
                <a:cubicBezTo>
                  <a:pt x="5728" y="10869"/>
                  <a:pt x="5728" y="10669"/>
                  <a:pt x="5593" y="10545"/>
                </a:cubicBezTo>
                <a:cubicBezTo>
                  <a:pt x="5525" y="10483"/>
                  <a:pt x="5436" y="10454"/>
                  <a:pt x="5347" y="10454"/>
                </a:cubicBezTo>
                <a:close/>
                <a:moveTo>
                  <a:pt x="13184" y="10523"/>
                </a:moveTo>
                <a:cubicBezTo>
                  <a:pt x="13076" y="10521"/>
                  <a:pt x="12972" y="10577"/>
                  <a:pt x="12924" y="10672"/>
                </a:cubicBezTo>
                <a:cubicBezTo>
                  <a:pt x="12860" y="10799"/>
                  <a:pt x="12921" y="10948"/>
                  <a:pt x="13061" y="11006"/>
                </a:cubicBezTo>
                <a:cubicBezTo>
                  <a:pt x="13099" y="11022"/>
                  <a:pt x="13138" y="11029"/>
                  <a:pt x="13176" y="11030"/>
                </a:cubicBezTo>
                <a:cubicBezTo>
                  <a:pt x="13282" y="11030"/>
                  <a:pt x="13383" y="10974"/>
                  <a:pt x="13431" y="10881"/>
                </a:cubicBezTo>
                <a:cubicBezTo>
                  <a:pt x="13494" y="10754"/>
                  <a:pt x="13432" y="10605"/>
                  <a:pt x="13291" y="10547"/>
                </a:cubicBezTo>
                <a:cubicBezTo>
                  <a:pt x="13257" y="10532"/>
                  <a:pt x="13220" y="10524"/>
                  <a:pt x="13184" y="10523"/>
                </a:cubicBezTo>
                <a:close/>
                <a:moveTo>
                  <a:pt x="3229" y="10667"/>
                </a:moveTo>
                <a:cubicBezTo>
                  <a:pt x="3151" y="10667"/>
                  <a:pt x="3072" y="10694"/>
                  <a:pt x="3013" y="10748"/>
                </a:cubicBezTo>
                <a:cubicBezTo>
                  <a:pt x="2895" y="10855"/>
                  <a:pt x="2895" y="11030"/>
                  <a:pt x="3013" y="11138"/>
                </a:cubicBezTo>
                <a:cubicBezTo>
                  <a:pt x="3132" y="11245"/>
                  <a:pt x="3324" y="11245"/>
                  <a:pt x="3442" y="11138"/>
                </a:cubicBezTo>
                <a:cubicBezTo>
                  <a:pt x="3561" y="11030"/>
                  <a:pt x="3561" y="10855"/>
                  <a:pt x="3442" y="10748"/>
                </a:cubicBezTo>
                <a:cubicBezTo>
                  <a:pt x="3383" y="10694"/>
                  <a:pt x="3306" y="10667"/>
                  <a:pt x="3229" y="10667"/>
                </a:cubicBezTo>
                <a:close/>
                <a:moveTo>
                  <a:pt x="7466" y="10667"/>
                </a:moveTo>
                <a:cubicBezTo>
                  <a:pt x="7389" y="10667"/>
                  <a:pt x="7310" y="10694"/>
                  <a:pt x="7251" y="10748"/>
                </a:cubicBezTo>
                <a:cubicBezTo>
                  <a:pt x="7132" y="10855"/>
                  <a:pt x="7132" y="11030"/>
                  <a:pt x="7251" y="11138"/>
                </a:cubicBezTo>
                <a:cubicBezTo>
                  <a:pt x="7369" y="11245"/>
                  <a:pt x="7561" y="11245"/>
                  <a:pt x="7680" y="11138"/>
                </a:cubicBezTo>
                <a:cubicBezTo>
                  <a:pt x="7798" y="11030"/>
                  <a:pt x="7798" y="10855"/>
                  <a:pt x="7680" y="10748"/>
                </a:cubicBezTo>
                <a:cubicBezTo>
                  <a:pt x="7621" y="10694"/>
                  <a:pt x="7544" y="10667"/>
                  <a:pt x="7466" y="10667"/>
                </a:cubicBezTo>
                <a:close/>
                <a:moveTo>
                  <a:pt x="2473" y="11394"/>
                </a:moveTo>
                <a:cubicBezTo>
                  <a:pt x="2407" y="11394"/>
                  <a:pt x="2339" y="11417"/>
                  <a:pt x="2289" y="11463"/>
                </a:cubicBezTo>
                <a:cubicBezTo>
                  <a:pt x="2188" y="11555"/>
                  <a:pt x="2188" y="11704"/>
                  <a:pt x="2289" y="11796"/>
                </a:cubicBezTo>
                <a:cubicBezTo>
                  <a:pt x="2390" y="11887"/>
                  <a:pt x="2554" y="11887"/>
                  <a:pt x="2655" y="11796"/>
                </a:cubicBezTo>
                <a:cubicBezTo>
                  <a:pt x="2756" y="11704"/>
                  <a:pt x="2756" y="11555"/>
                  <a:pt x="2655" y="11463"/>
                </a:cubicBezTo>
                <a:cubicBezTo>
                  <a:pt x="2604" y="11417"/>
                  <a:pt x="2539" y="11394"/>
                  <a:pt x="2473" y="11394"/>
                </a:cubicBezTo>
                <a:close/>
                <a:moveTo>
                  <a:pt x="8222" y="11394"/>
                </a:moveTo>
                <a:cubicBezTo>
                  <a:pt x="8156" y="11394"/>
                  <a:pt x="8089" y="11417"/>
                  <a:pt x="8038" y="11463"/>
                </a:cubicBezTo>
                <a:cubicBezTo>
                  <a:pt x="7937" y="11555"/>
                  <a:pt x="7937" y="11704"/>
                  <a:pt x="8038" y="11796"/>
                </a:cubicBezTo>
                <a:cubicBezTo>
                  <a:pt x="8139" y="11887"/>
                  <a:pt x="8303" y="11887"/>
                  <a:pt x="8404" y="11796"/>
                </a:cubicBezTo>
                <a:cubicBezTo>
                  <a:pt x="8505" y="11704"/>
                  <a:pt x="8505" y="11555"/>
                  <a:pt x="8404" y="11463"/>
                </a:cubicBezTo>
                <a:cubicBezTo>
                  <a:pt x="8354" y="11417"/>
                  <a:pt x="8288" y="11394"/>
                  <a:pt x="8222" y="11394"/>
                </a:cubicBezTo>
                <a:close/>
                <a:moveTo>
                  <a:pt x="12747" y="11429"/>
                </a:moveTo>
                <a:cubicBezTo>
                  <a:pt x="12639" y="11432"/>
                  <a:pt x="12537" y="11492"/>
                  <a:pt x="12495" y="11590"/>
                </a:cubicBezTo>
                <a:cubicBezTo>
                  <a:pt x="12439" y="11720"/>
                  <a:pt x="12510" y="11866"/>
                  <a:pt x="12653" y="11917"/>
                </a:cubicBezTo>
                <a:cubicBezTo>
                  <a:pt x="12686" y="11929"/>
                  <a:pt x="12719" y="11936"/>
                  <a:pt x="12753" y="11936"/>
                </a:cubicBezTo>
                <a:cubicBezTo>
                  <a:pt x="12864" y="11936"/>
                  <a:pt x="12970" y="11873"/>
                  <a:pt x="13013" y="11774"/>
                </a:cubicBezTo>
                <a:cubicBezTo>
                  <a:pt x="13069" y="11644"/>
                  <a:pt x="12998" y="11497"/>
                  <a:pt x="12855" y="11446"/>
                </a:cubicBezTo>
                <a:cubicBezTo>
                  <a:pt x="12819" y="11434"/>
                  <a:pt x="12784" y="11429"/>
                  <a:pt x="12747" y="11429"/>
                </a:cubicBezTo>
                <a:close/>
                <a:moveTo>
                  <a:pt x="5347" y="11465"/>
                </a:moveTo>
                <a:cubicBezTo>
                  <a:pt x="5270" y="11465"/>
                  <a:pt x="5191" y="11492"/>
                  <a:pt x="5132" y="11546"/>
                </a:cubicBezTo>
                <a:cubicBezTo>
                  <a:pt x="5014" y="11653"/>
                  <a:pt x="5014" y="11828"/>
                  <a:pt x="5132" y="11936"/>
                </a:cubicBezTo>
                <a:cubicBezTo>
                  <a:pt x="5250" y="12043"/>
                  <a:pt x="5443" y="12043"/>
                  <a:pt x="5561" y="11936"/>
                </a:cubicBezTo>
                <a:cubicBezTo>
                  <a:pt x="5679" y="11828"/>
                  <a:pt x="5679" y="11653"/>
                  <a:pt x="5561" y="11546"/>
                </a:cubicBezTo>
                <a:cubicBezTo>
                  <a:pt x="5502" y="11492"/>
                  <a:pt x="5425" y="11465"/>
                  <a:pt x="5347" y="11465"/>
                </a:cubicBezTo>
                <a:close/>
                <a:moveTo>
                  <a:pt x="1717" y="12121"/>
                </a:moveTo>
                <a:cubicBezTo>
                  <a:pt x="1662" y="12121"/>
                  <a:pt x="1608" y="12141"/>
                  <a:pt x="1567" y="12179"/>
                </a:cubicBezTo>
                <a:cubicBezTo>
                  <a:pt x="1483" y="12255"/>
                  <a:pt x="1483" y="12378"/>
                  <a:pt x="1567" y="12454"/>
                </a:cubicBezTo>
                <a:cubicBezTo>
                  <a:pt x="1650" y="12530"/>
                  <a:pt x="1784" y="12530"/>
                  <a:pt x="1867" y="12454"/>
                </a:cubicBezTo>
                <a:cubicBezTo>
                  <a:pt x="1951" y="12378"/>
                  <a:pt x="1951" y="12255"/>
                  <a:pt x="1867" y="12179"/>
                </a:cubicBezTo>
                <a:cubicBezTo>
                  <a:pt x="1826" y="12141"/>
                  <a:pt x="1772" y="12121"/>
                  <a:pt x="1717" y="12121"/>
                </a:cubicBezTo>
                <a:close/>
                <a:moveTo>
                  <a:pt x="8976" y="12121"/>
                </a:moveTo>
                <a:cubicBezTo>
                  <a:pt x="8921" y="12121"/>
                  <a:pt x="8867" y="12141"/>
                  <a:pt x="8825" y="12179"/>
                </a:cubicBezTo>
                <a:cubicBezTo>
                  <a:pt x="8742" y="12255"/>
                  <a:pt x="8742" y="12378"/>
                  <a:pt x="8825" y="12454"/>
                </a:cubicBezTo>
                <a:cubicBezTo>
                  <a:pt x="8909" y="12530"/>
                  <a:pt x="9045" y="12530"/>
                  <a:pt x="9128" y="12454"/>
                </a:cubicBezTo>
                <a:cubicBezTo>
                  <a:pt x="9212" y="12378"/>
                  <a:pt x="9211" y="12255"/>
                  <a:pt x="9128" y="12179"/>
                </a:cubicBezTo>
                <a:cubicBezTo>
                  <a:pt x="9086" y="12141"/>
                  <a:pt x="9031" y="12121"/>
                  <a:pt x="8976" y="12121"/>
                </a:cubicBezTo>
                <a:close/>
                <a:moveTo>
                  <a:pt x="12363" y="12356"/>
                </a:moveTo>
                <a:cubicBezTo>
                  <a:pt x="12255" y="12364"/>
                  <a:pt x="12158" y="12429"/>
                  <a:pt x="12122" y="12528"/>
                </a:cubicBezTo>
                <a:cubicBezTo>
                  <a:pt x="12073" y="12660"/>
                  <a:pt x="12153" y="12802"/>
                  <a:pt x="12298" y="12847"/>
                </a:cubicBezTo>
                <a:cubicBezTo>
                  <a:pt x="12327" y="12855"/>
                  <a:pt x="12356" y="12860"/>
                  <a:pt x="12385" y="12860"/>
                </a:cubicBezTo>
                <a:cubicBezTo>
                  <a:pt x="12502" y="12860"/>
                  <a:pt x="12611" y="12793"/>
                  <a:pt x="12649" y="12687"/>
                </a:cubicBezTo>
                <a:cubicBezTo>
                  <a:pt x="12697" y="12554"/>
                  <a:pt x="12618" y="12412"/>
                  <a:pt x="12473" y="12368"/>
                </a:cubicBezTo>
                <a:cubicBezTo>
                  <a:pt x="12436" y="12357"/>
                  <a:pt x="12399" y="12353"/>
                  <a:pt x="12363" y="12356"/>
                </a:cubicBezTo>
                <a:close/>
                <a:moveTo>
                  <a:pt x="7047" y="12466"/>
                </a:moveTo>
                <a:cubicBezTo>
                  <a:pt x="6973" y="12466"/>
                  <a:pt x="6901" y="12493"/>
                  <a:pt x="6850" y="12540"/>
                </a:cubicBezTo>
                <a:cubicBezTo>
                  <a:pt x="6798" y="12587"/>
                  <a:pt x="6768" y="12652"/>
                  <a:pt x="6768" y="12719"/>
                </a:cubicBezTo>
                <a:cubicBezTo>
                  <a:pt x="6768" y="12785"/>
                  <a:pt x="6798" y="12851"/>
                  <a:pt x="6850" y="12898"/>
                </a:cubicBezTo>
                <a:cubicBezTo>
                  <a:pt x="6901" y="12945"/>
                  <a:pt x="6973" y="12972"/>
                  <a:pt x="7047" y="12972"/>
                </a:cubicBezTo>
                <a:cubicBezTo>
                  <a:pt x="7120" y="12972"/>
                  <a:pt x="7192" y="12945"/>
                  <a:pt x="7243" y="12898"/>
                </a:cubicBezTo>
                <a:cubicBezTo>
                  <a:pt x="7295" y="12851"/>
                  <a:pt x="7325" y="12785"/>
                  <a:pt x="7325" y="12719"/>
                </a:cubicBezTo>
                <a:cubicBezTo>
                  <a:pt x="7325" y="12652"/>
                  <a:pt x="7295" y="12587"/>
                  <a:pt x="7243" y="12540"/>
                </a:cubicBezTo>
                <a:cubicBezTo>
                  <a:pt x="7192" y="12493"/>
                  <a:pt x="7120" y="12466"/>
                  <a:pt x="7047" y="12466"/>
                </a:cubicBezTo>
                <a:close/>
                <a:moveTo>
                  <a:pt x="5347" y="12477"/>
                </a:moveTo>
                <a:cubicBezTo>
                  <a:pt x="5281" y="12477"/>
                  <a:pt x="5214" y="12499"/>
                  <a:pt x="5164" y="12545"/>
                </a:cubicBezTo>
                <a:cubicBezTo>
                  <a:pt x="5063" y="12637"/>
                  <a:pt x="5063" y="12786"/>
                  <a:pt x="5164" y="12877"/>
                </a:cubicBezTo>
                <a:cubicBezTo>
                  <a:pt x="5264" y="12969"/>
                  <a:pt x="5429" y="12969"/>
                  <a:pt x="5529" y="12877"/>
                </a:cubicBezTo>
                <a:cubicBezTo>
                  <a:pt x="5630" y="12786"/>
                  <a:pt x="5630" y="12637"/>
                  <a:pt x="5529" y="12545"/>
                </a:cubicBezTo>
                <a:cubicBezTo>
                  <a:pt x="5479" y="12499"/>
                  <a:pt x="5414" y="12477"/>
                  <a:pt x="5347" y="12477"/>
                </a:cubicBezTo>
                <a:close/>
                <a:moveTo>
                  <a:pt x="12036" y="13298"/>
                </a:moveTo>
                <a:cubicBezTo>
                  <a:pt x="11929" y="13311"/>
                  <a:pt x="11834" y="13380"/>
                  <a:pt x="11804" y="13481"/>
                </a:cubicBezTo>
                <a:cubicBezTo>
                  <a:pt x="11763" y="13616"/>
                  <a:pt x="11851" y="13755"/>
                  <a:pt x="11999" y="13792"/>
                </a:cubicBezTo>
                <a:cubicBezTo>
                  <a:pt x="12023" y="13798"/>
                  <a:pt x="12047" y="13802"/>
                  <a:pt x="12071" y="13802"/>
                </a:cubicBezTo>
                <a:cubicBezTo>
                  <a:pt x="12194" y="13802"/>
                  <a:pt x="12306" y="13729"/>
                  <a:pt x="12341" y="13616"/>
                </a:cubicBezTo>
                <a:cubicBezTo>
                  <a:pt x="12381" y="13482"/>
                  <a:pt x="12294" y="13342"/>
                  <a:pt x="12146" y="13304"/>
                </a:cubicBezTo>
                <a:cubicBezTo>
                  <a:pt x="12109" y="13295"/>
                  <a:pt x="12072" y="13293"/>
                  <a:pt x="12036" y="13298"/>
                </a:cubicBezTo>
                <a:close/>
                <a:moveTo>
                  <a:pt x="7615" y="13306"/>
                </a:moveTo>
                <a:cubicBezTo>
                  <a:pt x="7579" y="13310"/>
                  <a:pt x="7544" y="13321"/>
                  <a:pt x="7511" y="13338"/>
                </a:cubicBezTo>
                <a:cubicBezTo>
                  <a:pt x="7378" y="13408"/>
                  <a:pt x="7332" y="13562"/>
                  <a:pt x="7409" y="13684"/>
                </a:cubicBezTo>
                <a:cubicBezTo>
                  <a:pt x="7460" y="13765"/>
                  <a:pt x="7554" y="13810"/>
                  <a:pt x="7650" y="13811"/>
                </a:cubicBezTo>
                <a:cubicBezTo>
                  <a:pt x="7697" y="13811"/>
                  <a:pt x="7744" y="13799"/>
                  <a:pt x="7787" y="13777"/>
                </a:cubicBezTo>
                <a:cubicBezTo>
                  <a:pt x="7921" y="13707"/>
                  <a:pt x="7966" y="13552"/>
                  <a:pt x="7890" y="13431"/>
                </a:cubicBezTo>
                <a:cubicBezTo>
                  <a:pt x="7832" y="13340"/>
                  <a:pt x="7722" y="13294"/>
                  <a:pt x="7615" y="13306"/>
                </a:cubicBezTo>
                <a:close/>
                <a:moveTo>
                  <a:pt x="5347" y="13488"/>
                </a:moveTo>
                <a:cubicBezTo>
                  <a:pt x="5293" y="13488"/>
                  <a:pt x="5237" y="13508"/>
                  <a:pt x="5195" y="13546"/>
                </a:cubicBezTo>
                <a:cubicBezTo>
                  <a:pt x="5112" y="13621"/>
                  <a:pt x="5112" y="13743"/>
                  <a:pt x="5195" y="13819"/>
                </a:cubicBezTo>
                <a:cubicBezTo>
                  <a:pt x="5279" y="13895"/>
                  <a:pt x="5414" y="13895"/>
                  <a:pt x="5498" y="13819"/>
                </a:cubicBezTo>
                <a:cubicBezTo>
                  <a:pt x="5581" y="13743"/>
                  <a:pt x="5581" y="13621"/>
                  <a:pt x="5498" y="13546"/>
                </a:cubicBezTo>
                <a:cubicBezTo>
                  <a:pt x="5456" y="13508"/>
                  <a:pt x="5402" y="13488"/>
                  <a:pt x="5347" y="13488"/>
                </a:cubicBezTo>
                <a:close/>
                <a:moveTo>
                  <a:pt x="8137" y="14204"/>
                </a:moveTo>
                <a:cubicBezTo>
                  <a:pt x="8100" y="14203"/>
                  <a:pt x="8062" y="14209"/>
                  <a:pt x="8027" y="14222"/>
                </a:cubicBezTo>
                <a:cubicBezTo>
                  <a:pt x="7885" y="14275"/>
                  <a:pt x="7818" y="14422"/>
                  <a:pt x="7877" y="14551"/>
                </a:cubicBezTo>
                <a:cubicBezTo>
                  <a:pt x="7921" y="14649"/>
                  <a:pt x="8024" y="14708"/>
                  <a:pt x="8133" y="14708"/>
                </a:cubicBezTo>
                <a:cubicBezTo>
                  <a:pt x="8168" y="14708"/>
                  <a:pt x="8204" y="14703"/>
                  <a:pt x="8239" y="14690"/>
                </a:cubicBezTo>
                <a:cubicBezTo>
                  <a:pt x="8381" y="14636"/>
                  <a:pt x="8449" y="14488"/>
                  <a:pt x="8391" y="14359"/>
                </a:cubicBezTo>
                <a:cubicBezTo>
                  <a:pt x="8347" y="14262"/>
                  <a:pt x="8245" y="14205"/>
                  <a:pt x="8137" y="14204"/>
                </a:cubicBezTo>
                <a:close/>
                <a:moveTo>
                  <a:pt x="11761" y="14254"/>
                </a:moveTo>
                <a:cubicBezTo>
                  <a:pt x="11655" y="14272"/>
                  <a:pt x="11564" y="14345"/>
                  <a:pt x="11539" y="14447"/>
                </a:cubicBezTo>
                <a:cubicBezTo>
                  <a:pt x="11505" y="14583"/>
                  <a:pt x="11599" y="14720"/>
                  <a:pt x="11748" y="14750"/>
                </a:cubicBezTo>
                <a:cubicBezTo>
                  <a:pt x="11769" y="14755"/>
                  <a:pt x="11790" y="14756"/>
                  <a:pt x="11810" y="14756"/>
                </a:cubicBezTo>
                <a:cubicBezTo>
                  <a:pt x="11937" y="14756"/>
                  <a:pt x="12051" y="14677"/>
                  <a:pt x="12081" y="14560"/>
                </a:cubicBezTo>
                <a:cubicBezTo>
                  <a:pt x="12114" y="14424"/>
                  <a:pt x="12021" y="14287"/>
                  <a:pt x="11871" y="14256"/>
                </a:cubicBezTo>
                <a:cubicBezTo>
                  <a:pt x="11833" y="14248"/>
                  <a:pt x="11797" y="14248"/>
                  <a:pt x="11761" y="14254"/>
                </a:cubicBezTo>
                <a:close/>
                <a:moveTo>
                  <a:pt x="8527" y="15150"/>
                </a:moveTo>
                <a:cubicBezTo>
                  <a:pt x="8491" y="15147"/>
                  <a:pt x="8454" y="15149"/>
                  <a:pt x="8417" y="15159"/>
                </a:cubicBezTo>
                <a:cubicBezTo>
                  <a:pt x="8269" y="15198"/>
                  <a:pt x="8184" y="15339"/>
                  <a:pt x="8228" y="15473"/>
                </a:cubicBezTo>
                <a:cubicBezTo>
                  <a:pt x="8263" y="15583"/>
                  <a:pt x="8375" y="15653"/>
                  <a:pt x="8495" y="15653"/>
                </a:cubicBezTo>
                <a:cubicBezTo>
                  <a:pt x="8521" y="15653"/>
                  <a:pt x="8547" y="15650"/>
                  <a:pt x="8573" y="15643"/>
                </a:cubicBezTo>
                <a:cubicBezTo>
                  <a:pt x="8721" y="15603"/>
                  <a:pt x="8806" y="15463"/>
                  <a:pt x="8762" y="15329"/>
                </a:cubicBezTo>
                <a:cubicBezTo>
                  <a:pt x="8730" y="15229"/>
                  <a:pt x="8634" y="15162"/>
                  <a:pt x="8527" y="15150"/>
                </a:cubicBezTo>
                <a:close/>
                <a:moveTo>
                  <a:pt x="11643" y="15218"/>
                </a:moveTo>
                <a:cubicBezTo>
                  <a:pt x="11491" y="15193"/>
                  <a:pt x="11347" y="15285"/>
                  <a:pt x="11319" y="15422"/>
                </a:cubicBezTo>
                <a:cubicBezTo>
                  <a:pt x="11292" y="15559"/>
                  <a:pt x="11391" y="15691"/>
                  <a:pt x="11542" y="15716"/>
                </a:cubicBezTo>
                <a:cubicBezTo>
                  <a:pt x="11559" y="15719"/>
                  <a:pt x="11576" y="15719"/>
                  <a:pt x="11592" y="15719"/>
                </a:cubicBezTo>
                <a:cubicBezTo>
                  <a:pt x="11724" y="15719"/>
                  <a:pt x="11843" y="15635"/>
                  <a:pt x="11867" y="15513"/>
                </a:cubicBezTo>
                <a:cubicBezTo>
                  <a:pt x="11895" y="15376"/>
                  <a:pt x="11793" y="15243"/>
                  <a:pt x="11643" y="15218"/>
                </a:cubicBezTo>
                <a:close/>
                <a:moveTo>
                  <a:pt x="8814" y="16122"/>
                </a:moveTo>
                <a:cubicBezTo>
                  <a:pt x="8779" y="16116"/>
                  <a:pt x="8742" y="16117"/>
                  <a:pt x="8705" y="16124"/>
                </a:cubicBezTo>
                <a:cubicBezTo>
                  <a:pt x="8554" y="16154"/>
                  <a:pt x="8459" y="16288"/>
                  <a:pt x="8491" y="16424"/>
                </a:cubicBezTo>
                <a:cubicBezTo>
                  <a:pt x="8520" y="16543"/>
                  <a:pt x="8636" y="16625"/>
                  <a:pt x="8764" y="16625"/>
                </a:cubicBezTo>
                <a:cubicBezTo>
                  <a:pt x="8783" y="16625"/>
                  <a:pt x="8802" y="16623"/>
                  <a:pt x="8822" y="16619"/>
                </a:cubicBezTo>
                <a:cubicBezTo>
                  <a:pt x="8972" y="16589"/>
                  <a:pt x="9068" y="16456"/>
                  <a:pt x="9035" y="16320"/>
                </a:cubicBezTo>
                <a:cubicBezTo>
                  <a:pt x="9011" y="16217"/>
                  <a:pt x="8921" y="16141"/>
                  <a:pt x="8814" y="16122"/>
                </a:cubicBezTo>
                <a:close/>
                <a:moveTo>
                  <a:pt x="11457" y="16188"/>
                </a:moveTo>
                <a:cubicBezTo>
                  <a:pt x="11305" y="16168"/>
                  <a:pt x="11163" y="16263"/>
                  <a:pt x="11141" y="16401"/>
                </a:cubicBezTo>
                <a:cubicBezTo>
                  <a:pt x="11119" y="16539"/>
                  <a:pt x="11223" y="16667"/>
                  <a:pt x="11375" y="16688"/>
                </a:cubicBezTo>
                <a:cubicBezTo>
                  <a:pt x="11389" y="16690"/>
                  <a:pt x="11403" y="16691"/>
                  <a:pt x="11416" y="16691"/>
                </a:cubicBezTo>
                <a:cubicBezTo>
                  <a:pt x="11552" y="16691"/>
                  <a:pt x="11671" y="16601"/>
                  <a:pt x="11691" y="16475"/>
                </a:cubicBezTo>
                <a:cubicBezTo>
                  <a:pt x="11713" y="16337"/>
                  <a:pt x="11609" y="16208"/>
                  <a:pt x="11457" y="16188"/>
                </a:cubicBezTo>
                <a:close/>
                <a:moveTo>
                  <a:pt x="8920" y="17106"/>
                </a:moveTo>
                <a:cubicBezTo>
                  <a:pt x="8768" y="17128"/>
                  <a:pt x="8665" y="17258"/>
                  <a:pt x="8690" y="17396"/>
                </a:cubicBezTo>
                <a:cubicBezTo>
                  <a:pt x="8712" y="17521"/>
                  <a:pt x="8831" y="17609"/>
                  <a:pt x="8965" y="17609"/>
                </a:cubicBezTo>
                <a:cubicBezTo>
                  <a:pt x="8979" y="17609"/>
                  <a:pt x="8995" y="17608"/>
                  <a:pt x="9009" y="17606"/>
                </a:cubicBezTo>
                <a:cubicBezTo>
                  <a:pt x="9161" y="17583"/>
                  <a:pt x="9264" y="17455"/>
                  <a:pt x="9240" y="17317"/>
                </a:cubicBezTo>
                <a:cubicBezTo>
                  <a:pt x="9215" y="17179"/>
                  <a:pt x="9072" y="17084"/>
                  <a:pt x="8920" y="17106"/>
                </a:cubicBezTo>
                <a:close/>
                <a:moveTo>
                  <a:pt x="11308" y="17162"/>
                </a:moveTo>
                <a:cubicBezTo>
                  <a:pt x="11155" y="17146"/>
                  <a:pt x="11018" y="17246"/>
                  <a:pt x="11000" y="17385"/>
                </a:cubicBezTo>
                <a:cubicBezTo>
                  <a:pt x="10983" y="17524"/>
                  <a:pt x="11090" y="17648"/>
                  <a:pt x="11243" y="17665"/>
                </a:cubicBezTo>
                <a:cubicBezTo>
                  <a:pt x="11254" y="17666"/>
                  <a:pt x="11266" y="17667"/>
                  <a:pt x="11277" y="17666"/>
                </a:cubicBezTo>
                <a:cubicBezTo>
                  <a:pt x="11416" y="17666"/>
                  <a:pt x="11537" y="17571"/>
                  <a:pt x="11553" y="17442"/>
                </a:cubicBezTo>
                <a:cubicBezTo>
                  <a:pt x="11571" y="17303"/>
                  <a:pt x="11461" y="17178"/>
                  <a:pt x="11308" y="17162"/>
                </a:cubicBezTo>
                <a:close/>
                <a:moveTo>
                  <a:pt x="9084" y="18098"/>
                </a:moveTo>
                <a:cubicBezTo>
                  <a:pt x="8931" y="18115"/>
                  <a:pt x="8824" y="18240"/>
                  <a:pt x="8842" y="18379"/>
                </a:cubicBezTo>
                <a:cubicBezTo>
                  <a:pt x="8860" y="18506"/>
                  <a:pt x="8980" y="18601"/>
                  <a:pt x="9119" y="18601"/>
                </a:cubicBezTo>
                <a:cubicBezTo>
                  <a:pt x="9130" y="18601"/>
                  <a:pt x="9142" y="18601"/>
                  <a:pt x="9152" y="18600"/>
                </a:cubicBezTo>
                <a:cubicBezTo>
                  <a:pt x="9305" y="18583"/>
                  <a:pt x="9414" y="18456"/>
                  <a:pt x="9396" y="18318"/>
                </a:cubicBezTo>
                <a:cubicBezTo>
                  <a:pt x="9376" y="18179"/>
                  <a:pt x="9237" y="18081"/>
                  <a:pt x="9084" y="18098"/>
                </a:cubicBezTo>
                <a:close/>
                <a:moveTo>
                  <a:pt x="11191" y="18141"/>
                </a:moveTo>
                <a:cubicBezTo>
                  <a:pt x="11038" y="18128"/>
                  <a:pt x="10905" y="18231"/>
                  <a:pt x="10890" y="18370"/>
                </a:cubicBezTo>
                <a:cubicBezTo>
                  <a:pt x="10878" y="18509"/>
                  <a:pt x="10989" y="18631"/>
                  <a:pt x="11143" y="18644"/>
                </a:cubicBezTo>
                <a:cubicBezTo>
                  <a:pt x="11151" y="18644"/>
                  <a:pt x="11159" y="18645"/>
                  <a:pt x="11167" y="18645"/>
                </a:cubicBezTo>
                <a:cubicBezTo>
                  <a:pt x="11310" y="18645"/>
                  <a:pt x="11431" y="18545"/>
                  <a:pt x="11444" y="18414"/>
                </a:cubicBezTo>
                <a:cubicBezTo>
                  <a:pt x="11458" y="18275"/>
                  <a:pt x="11345" y="18153"/>
                  <a:pt x="11191" y="18141"/>
                </a:cubicBezTo>
                <a:close/>
                <a:moveTo>
                  <a:pt x="9210" y="19092"/>
                </a:moveTo>
                <a:cubicBezTo>
                  <a:pt x="9057" y="19105"/>
                  <a:pt x="8945" y="19229"/>
                  <a:pt x="8959" y="19367"/>
                </a:cubicBezTo>
                <a:cubicBezTo>
                  <a:pt x="8973" y="19498"/>
                  <a:pt x="9094" y="19597"/>
                  <a:pt x="9236" y="19597"/>
                </a:cubicBezTo>
                <a:cubicBezTo>
                  <a:pt x="9245" y="19597"/>
                  <a:pt x="9253" y="19596"/>
                  <a:pt x="9262" y="19595"/>
                </a:cubicBezTo>
                <a:cubicBezTo>
                  <a:pt x="9415" y="19583"/>
                  <a:pt x="9527" y="19459"/>
                  <a:pt x="9513" y="19320"/>
                </a:cubicBezTo>
                <a:cubicBezTo>
                  <a:pt x="9498" y="19181"/>
                  <a:pt x="9363" y="19079"/>
                  <a:pt x="9210" y="19092"/>
                </a:cubicBezTo>
                <a:close/>
                <a:moveTo>
                  <a:pt x="11104" y="19121"/>
                </a:moveTo>
                <a:cubicBezTo>
                  <a:pt x="10951" y="19112"/>
                  <a:pt x="10819" y="19218"/>
                  <a:pt x="10809" y="19357"/>
                </a:cubicBezTo>
                <a:cubicBezTo>
                  <a:pt x="10799" y="19497"/>
                  <a:pt x="10915" y="19616"/>
                  <a:pt x="11069" y="19626"/>
                </a:cubicBezTo>
                <a:cubicBezTo>
                  <a:pt x="11075" y="19626"/>
                  <a:pt x="11080" y="19627"/>
                  <a:pt x="11085" y="19627"/>
                </a:cubicBezTo>
                <a:cubicBezTo>
                  <a:pt x="11231" y="19627"/>
                  <a:pt x="11354" y="19524"/>
                  <a:pt x="11364" y="19389"/>
                </a:cubicBezTo>
                <a:cubicBezTo>
                  <a:pt x="11373" y="19250"/>
                  <a:pt x="11257" y="19130"/>
                  <a:pt x="11104" y="19121"/>
                </a:cubicBezTo>
                <a:close/>
                <a:moveTo>
                  <a:pt x="9306" y="20091"/>
                </a:moveTo>
                <a:cubicBezTo>
                  <a:pt x="9153" y="20101"/>
                  <a:pt x="9038" y="20220"/>
                  <a:pt x="9048" y="20360"/>
                </a:cubicBezTo>
                <a:cubicBezTo>
                  <a:pt x="9059" y="20493"/>
                  <a:pt x="9180" y="20596"/>
                  <a:pt x="9325" y="20596"/>
                </a:cubicBezTo>
                <a:cubicBezTo>
                  <a:pt x="9332" y="20596"/>
                  <a:pt x="9338" y="20595"/>
                  <a:pt x="9345" y="20594"/>
                </a:cubicBezTo>
                <a:cubicBezTo>
                  <a:pt x="9499" y="20584"/>
                  <a:pt x="9615" y="20464"/>
                  <a:pt x="9604" y="20324"/>
                </a:cubicBezTo>
                <a:cubicBezTo>
                  <a:pt x="9593" y="20185"/>
                  <a:pt x="9460" y="20081"/>
                  <a:pt x="9306" y="20091"/>
                </a:cubicBezTo>
                <a:close/>
                <a:moveTo>
                  <a:pt x="11041" y="20103"/>
                </a:moveTo>
                <a:cubicBezTo>
                  <a:pt x="10887" y="20097"/>
                  <a:pt x="10758" y="20205"/>
                  <a:pt x="10751" y="20345"/>
                </a:cubicBezTo>
                <a:cubicBezTo>
                  <a:pt x="10744" y="20484"/>
                  <a:pt x="10863" y="20604"/>
                  <a:pt x="11017" y="20609"/>
                </a:cubicBezTo>
                <a:cubicBezTo>
                  <a:pt x="11020" y="20609"/>
                  <a:pt x="11026" y="20609"/>
                  <a:pt x="11030" y="20609"/>
                </a:cubicBezTo>
                <a:cubicBezTo>
                  <a:pt x="11178" y="20609"/>
                  <a:pt x="11300" y="20502"/>
                  <a:pt x="11306" y="20366"/>
                </a:cubicBezTo>
                <a:cubicBezTo>
                  <a:pt x="11313" y="20226"/>
                  <a:pt x="11194" y="20109"/>
                  <a:pt x="11041" y="20103"/>
                </a:cubicBezTo>
                <a:close/>
                <a:moveTo>
                  <a:pt x="9394" y="21094"/>
                </a:moveTo>
                <a:cubicBezTo>
                  <a:pt x="9321" y="21094"/>
                  <a:pt x="9249" y="21121"/>
                  <a:pt x="9197" y="21168"/>
                </a:cubicBezTo>
                <a:cubicBezTo>
                  <a:pt x="9145" y="21215"/>
                  <a:pt x="9115" y="21280"/>
                  <a:pt x="9115" y="21347"/>
                </a:cubicBezTo>
                <a:cubicBezTo>
                  <a:pt x="9115" y="21413"/>
                  <a:pt x="9145" y="21479"/>
                  <a:pt x="9197" y="21526"/>
                </a:cubicBezTo>
                <a:cubicBezTo>
                  <a:pt x="9249" y="21573"/>
                  <a:pt x="9320" y="21600"/>
                  <a:pt x="9394" y="21600"/>
                </a:cubicBezTo>
                <a:cubicBezTo>
                  <a:pt x="9467" y="21600"/>
                  <a:pt x="9539" y="21573"/>
                  <a:pt x="9591" y="21526"/>
                </a:cubicBezTo>
                <a:cubicBezTo>
                  <a:pt x="9642" y="21478"/>
                  <a:pt x="9672" y="21413"/>
                  <a:pt x="9672" y="21347"/>
                </a:cubicBezTo>
                <a:cubicBezTo>
                  <a:pt x="9672" y="21280"/>
                  <a:pt x="9642" y="21215"/>
                  <a:pt x="9591" y="21168"/>
                </a:cubicBezTo>
                <a:cubicBezTo>
                  <a:pt x="9539" y="21121"/>
                  <a:pt x="9467" y="21094"/>
                  <a:pt x="9394" y="21094"/>
                </a:cubicBezTo>
                <a:close/>
                <a:moveTo>
                  <a:pt x="10994" y="21094"/>
                </a:moveTo>
                <a:cubicBezTo>
                  <a:pt x="10921" y="21094"/>
                  <a:pt x="10850" y="21121"/>
                  <a:pt x="10798" y="21168"/>
                </a:cubicBezTo>
                <a:cubicBezTo>
                  <a:pt x="10746" y="21215"/>
                  <a:pt x="10716" y="21280"/>
                  <a:pt x="10716" y="21347"/>
                </a:cubicBezTo>
                <a:cubicBezTo>
                  <a:pt x="10716" y="21413"/>
                  <a:pt x="10746" y="21479"/>
                  <a:pt x="10798" y="21526"/>
                </a:cubicBezTo>
                <a:cubicBezTo>
                  <a:pt x="10849" y="21573"/>
                  <a:pt x="10922" y="21600"/>
                  <a:pt x="10994" y="21600"/>
                </a:cubicBezTo>
                <a:cubicBezTo>
                  <a:pt x="11068" y="21600"/>
                  <a:pt x="11139" y="21573"/>
                  <a:pt x="11191" y="21526"/>
                </a:cubicBezTo>
                <a:cubicBezTo>
                  <a:pt x="11243" y="21479"/>
                  <a:pt x="11271" y="21414"/>
                  <a:pt x="11271" y="21347"/>
                </a:cubicBezTo>
                <a:cubicBezTo>
                  <a:pt x="11271" y="21280"/>
                  <a:pt x="11243" y="21215"/>
                  <a:pt x="11191" y="21168"/>
                </a:cubicBezTo>
                <a:cubicBezTo>
                  <a:pt x="11140" y="21121"/>
                  <a:pt x="11068" y="21094"/>
                  <a:pt x="10994" y="21094"/>
                </a:cubicBezTo>
                <a:close/>
              </a:path>
            </a:pathLst>
          </a:custGeom>
          <a:solidFill>
            <a:srgbClr val="FFD47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158" name="煙火"/>
          <p:cNvSpPr/>
          <p:nvPr/>
        </p:nvSpPr>
        <p:spPr>
          <a:xfrm>
            <a:off x="2453713" y="3288222"/>
            <a:ext cx="1832041" cy="20199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fill="norm" stroke="1" extrusionOk="0">
                <a:moveTo>
                  <a:pt x="16211" y="0"/>
                </a:moveTo>
                <a:cubicBezTo>
                  <a:pt x="16156" y="0"/>
                  <a:pt x="16102" y="19"/>
                  <a:pt x="16060" y="57"/>
                </a:cubicBezTo>
                <a:cubicBezTo>
                  <a:pt x="15977" y="133"/>
                  <a:pt x="15977" y="255"/>
                  <a:pt x="16060" y="331"/>
                </a:cubicBezTo>
                <a:cubicBezTo>
                  <a:pt x="16144" y="407"/>
                  <a:pt x="16278" y="407"/>
                  <a:pt x="16361" y="331"/>
                </a:cubicBezTo>
                <a:cubicBezTo>
                  <a:pt x="16444" y="255"/>
                  <a:pt x="16444" y="133"/>
                  <a:pt x="16361" y="57"/>
                </a:cubicBezTo>
                <a:cubicBezTo>
                  <a:pt x="16319" y="19"/>
                  <a:pt x="16265" y="0"/>
                  <a:pt x="16211" y="0"/>
                </a:cubicBezTo>
                <a:close/>
                <a:moveTo>
                  <a:pt x="16211" y="930"/>
                </a:moveTo>
                <a:cubicBezTo>
                  <a:pt x="16145" y="930"/>
                  <a:pt x="16079" y="953"/>
                  <a:pt x="16029" y="999"/>
                </a:cubicBezTo>
                <a:cubicBezTo>
                  <a:pt x="15928" y="1091"/>
                  <a:pt x="15928" y="1240"/>
                  <a:pt x="16029" y="1331"/>
                </a:cubicBezTo>
                <a:cubicBezTo>
                  <a:pt x="16130" y="1423"/>
                  <a:pt x="16292" y="1423"/>
                  <a:pt x="16393" y="1331"/>
                </a:cubicBezTo>
                <a:cubicBezTo>
                  <a:pt x="16494" y="1240"/>
                  <a:pt x="16494" y="1091"/>
                  <a:pt x="16393" y="999"/>
                </a:cubicBezTo>
                <a:cubicBezTo>
                  <a:pt x="16342" y="953"/>
                  <a:pt x="16277" y="930"/>
                  <a:pt x="16211" y="930"/>
                </a:cubicBezTo>
                <a:close/>
                <a:moveTo>
                  <a:pt x="12580" y="1367"/>
                </a:moveTo>
                <a:cubicBezTo>
                  <a:pt x="12526" y="1367"/>
                  <a:pt x="12472" y="1385"/>
                  <a:pt x="12430" y="1423"/>
                </a:cubicBezTo>
                <a:cubicBezTo>
                  <a:pt x="12346" y="1498"/>
                  <a:pt x="12346" y="1622"/>
                  <a:pt x="12430" y="1698"/>
                </a:cubicBezTo>
                <a:cubicBezTo>
                  <a:pt x="12513" y="1773"/>
                  <a:pt x="12649" y="1773"/>
                  <a:pt x="12733" y="1698"/>
                </a:cubicBezTo>
                <a:cubicBezTo>
                  <a:pt x="12816" y="1622"/>
                  <a:pt x="12816" y="1498"/>
                  <a:pt x="12733" y="1423"/>
                </a:cubicBezTo>
                <a:cubicBezTo>
                  <a:pt x="12691" y="1385"/>
                  <a:pt x="12635" y="1367"/>
                  <a:pt x="12580" y="1367"/>
                </a:cubicBezTo>
                <a:close/>
                <a:moveTo>
                  <a:pt x="19841" y="1367"/>
                </a:moveTo>
                <a:cubicBezTo>
                  <a:pt x="19786" y="1367"/>
                  <a:pt x="19731" y="1385"/>
                  <a:pt x="19689" y="1423"/>
                </a:cubicBezTo>
                <a:cubicBezTo>
                  <a:pt x="19605" y="1498"/>
                  <a:pt x="19605" y="1622"/>
                  <a:pt x="19689" y="1698"/>
                </a:cubicBezTo>
                <a:cubicBezTo>
                  <a:pt x="19772" y="1773"/>
                  <a:pt x="19908" y="1773"/>
                  <a:pt x="19991" y="1698"/>
                </a:cubicBezTo>
                <a:cubicBezTo>
                  <a:pt x="20075" y="1622"/>
                  <a:pt x="20075" y="1498"/>
                  <a:pt x="19991" y="1423"/>
                </a:cubicBezTo>
                <a:cubicBezTo>
                  <a:pt x="19950" y="1385"/>
                  <a:pt x="19896" y="1367"/>
                  <a:pt x="19841" y="1367"/>
                </a:cubicBezTo>
                <a:close/>
                <a:moveTo>
                  <a:pt x="16211" y="1861"/>
                </a:moveTo>
                <a:cubicBezTo>
                  <a:pt x="16133" y="1861"/>
                  <a:pt x="16056" y="1887"/>
                  <a:pt x="15997" y="1941"/>
                </a:cubicBezTo>
                <a:cubicBezTo>
                  <a:pt x="15879" y="2048"/>
                  <a:pt x="15879" y="2223"/>
                  <a:pt x="15997" y="2330"/>
                </a:cubicBezTo>
                <a:cubicBezTo>
                  <a:pt x="16115" y="2438"/>
                  <a:pt x="16306" y="2438"/>
                  <a:pt x="16424" y="2330"/>
                </a:cubicBezTo>
                <a:cubicBezTo>
                  <a:pt x="16543" y="2223"/>
                  <a:pt x="16543" y="2048"/>
                  <a:pt x="16424" y="1941"/>
                </a:cubicBezTo>
                <a:cubicBezTo>
                  <a:pt x="16365" y="1887"/>
                  <a:pt x="16288" y="1861"/>
                  <a:pt x="16211" y="1861"/>
                </a:cubicBezTo>
                <a:close/>
                <a:moveTo>
                  <a:pt x="13336" y="2012"/>
                </a:moveTo>
                <a:cubicBezTo>
                  <a:pt x="13270" y="2012"/>
                  <a:pt x="13205" y="2035"/>
                  <a:pt x="13154" y="2081"/>
                </a:cubicBezTo>
                <a:cubicBezTo>
                  <a:pt x="13053" y="2172"/>
                  <a:pt x="13053" y="2321"/>
                  <a:pt x="13154" y="2413"/>
                </a:cubicBezTo>
                <a:cubicBezTo>
                  <a:pt x="13255" y="2505"/>
                  <a:pt x="13417" y="2505"/>
                  <a:pt x="13518" y="2413"/>
                </a:cubicBezTo>
                <a:cubicBezTo>
                  <a:pt x="13619" y="2321"/>
                  <a:pt x="13619" y="2172"/>
                  <a:pt x="13518" y="2081"/>
                </a:cubicBezTo>
                <a:cubicBezTo>
                  <a:pt x="13468" y="2035"/>
                  <a:pt x="13402" y="2012"/>
                  <a:pt x="13336" y="2012"/>
                </a:cubicBezTo>
                <a:close/>
                <a:moveTo>
                  <a:pt x="19085" y="2012"/>
                </a:moveTo>
                <a:cubicBezTo>
                  <a:pt x="19019" y="2012"/>
                  <a:pt x="18952" y="2035"/>
                  <a:pt x="18901" y="2081"/>
                </a:cubicBezTo>
                <a:cubicBezTo>
                  <a:pt x="18800" y="2172"/>
                  <a:pt x="18800" y="2321"/>
                  <a:pt x="18901" y="2413"/>
                </a:cubicBezTo>
                <a:cubicBezTo>
                  <a:pt x="19002" y="2505"/>
                  <a:pt x="19166" y="2505"/>
                  <a:pt x="19267" y="2413"/>
                </a:cubicBezTo>
                <a:cubicBezTo>
                  <a:pt x="19368" y="2321"/>
                  <a:pt x="19368" y="2172"/>
                  <a:pt x="19267" y="2081"/>
                </a:cubicBezTo>
                <a:cubicBezTo>
                  <a:pt x="19217" y="2035"/>
                  <a:pt x="19151" y="2012"/>
                  <a:pt x="19085" y="2012"/>
                </a:cubicBezTo>
                <a:close/>
                <a:moveTo>
                  <a:pt x="14092" y="2658"/>
                </a:moveTo>
                <a:cubicBezTo>
                  <a:pt x="14014" y="2658"/>
                  <a:pt x="13936" y="2685"/>
                  <a:pt x="13876" y="2739"/>
                </a:cubicBezTo>
                <a:cubicBezTo>
                  <a:pt x="13758" y="2846"/>
                  <a:pt x="13758" y="3021"/>
                  <a:pt x="13876" y="3129"/>
                </a:cubicBezTo>
                <a:cubicBezTo>
                  <a:pt x="13995" y="3236"/>
                  <a:pt x="14187" y="3236"/>
                  <a:pt x="14305" y="3129"/>
                </a:cubicBezTo>
                <a:cubicBezTo>
                  <a:pt x="14424" y="3021"/>
                  <a:pt x="14424" y="2846"/>
                  <a:pt x="14305" y="2739"/>
                </a:cubicBezTo>
                <a:cubicBezTo>
                  <a:pt x="14246" y="2685"/>
                  <a:pt x="14169" y="2658"/>
                  <a:pt x="14092" y="2658"/>
                </a:cubicBezTo>
                <a:close/>
                <a:moveTo>
                  <a:pt x="18329" y="2658"/>
                </a:moveTo>
                <a:cubicBezTo>
                  <a:pt x="18252" y="2658"/>
                  <a:pt x="18173" y="2685"/>
                  <a:pt x="18114" y="2739"/>
                </a:cubicBezTo>
                <a:cubicBezTo>
                  <a:pt x="17996" y="2846"/>
                  <a:pt x="17996" y="3021"/>
                  <a:pt x="18114" y="3129"/>
                </a:cubicBezTo>
                <a:cubicBezTo>
                  <a:pt x="18232" y="3236"/>
                  <a:pt x="18425" y="3236"/>
                  <a:pt x="18543" y="3129"/>
                </a:cubicBezTo>
                <a:cubicBezTo>
                  <a:pt x="18661" y="3021"/>
                  <a:pt x="18661" y="2846"/>
                  <a:pt x="18543" y="2739"/>
                </a:cubicBezTo>
                <a:cubicBezTo>
                  <a:pt x="18484" y="2685"/>
                  <a:pt x="18407" y="2658"/>
                  <a:pt x="18329" y="2658"/>
                </a:cubicBezTo>
                <a:close/>
                <a:moveTo>
                  <a:pt x="16211" y="2791"/>
                </a:moveTo>
                <a:cubicBezTo>
                  <a:pt x="16122" y="2791"/>
                  <a:pt x="16032" y="2822"/>
                  <a:pt x="15964" y="2884"/>
                </a:cubicBezTo>
                <a:cubicBezTo>
                  <a:pt x="15828" y="3007"/>
                  <a:pt x="15828" y="3208"/>
                  <a:pt x="15964" y="3331"/>
                </a:cubicBezTo>
                <a:cubicBezTo>
                  <a:pt x="16099" y="3455"/>
                  <a:pt x="16320" y="3455"/>
                  <a:pt x="16456" y="3331"/>
                </a:cubicBezTo>
                <a:cubicBezTo>
                  <a:pt x="16592" y="3208"/>
                  <a:pt x="16592" y="3007"/>
                  <a:pt x="16456" y="2884"/>
                </a:cubicBezTo>
                <a:cubicBezTo>
                  <a:pt x="16388" y="2822"/>
                  <a:pt x="16300" y="2791"/>
                  <a:pt x="16211" y="2791"/>
                </a:cubicBezTo>
                <a:close/>
                <a:moveTo>
                  <a:pt x="14848" y="3304"/>
                </a:moveTo>
                <a:cubicBezTo>
                  <a:pt x="14759" y="3304"/>
                  <a:pt x="14669" y="3335"/>
                  <a:pt x="14601" y="3397"/>
                </a:cubicBezTo>
                <a:cubicBezTo>
                  <a:pt x="14465" y="3520"/>
                  <a:pt x="14465" y="3721"/>
                  <a:pt x="14601" y="3844"/>
                </a:cubicBezTo>
                <a:cubicBezTo>
                  <a:pt x="14736" y="3968"/>
                  <a:pt x="14957" y="3968"/>
                  <a:pt x="15093" y="3844"/>
                </a:cubicBezTo>
                <a:cubicBezTo>
                  <a:pt x="15229" y="3721"/>
                  <a:pt x="15229" y="3520"/>
                  <a:pt x="15093" y="3397"/>
                </a:cubicBezTo>
                <a:cubicBezTo>
                  <a:pt x="15025" y="3335"/>
                  <a:pt x="14937" y="3304"/>
                  <a:pt x="14848" y="3304"/>
                </a:cubicBezTo>
                <a:close/>
                <a:moveTo>
                  <a:pt x="17574" y="3304"/>
                </a:moveTo>
                <a:cubicBezTo>
                  <a:pt x="17485" y="3304"/>
                  <a:pt x="17396" y="3335"/>
                  <a:pt x="17329" y="3397"/>
                </a:cubicBezTo>
                <a:cubicBezTo>
                  <a:pt x="17193" y="3520"/>
                  <a:pt x="17193" y="3721"/>
                  <a:pt x="17329" y="3844"/>
                </a:cubicBezTo>
                <a:cubicBezTo>
                  <a:pt x="17464" y="3968"/>
                  <a:pt x="17683" y="3968"/>
                  <a:pt x="17819" y="3844"/>
                </a:cubicBezTo>
                <a:cubicBezTo>
                  <a:pt x="17955" y="3721"/>
                  <a:pt x="17955" y="3520"/>
                  <a:pt x="17819" y="3397"/>
                </a:cubicBezTo>
                <a:cubicBezTo>
                  <a:pt x="17751" y="3335"/>
                  <a:pt x="17663" y="3304"/>
                  <a:pt x="17574" y="3304"/>
                </a:cubicBezTo>
                <a:close/>
                <a:moveTo>
                  <a:pt x="5347" y="4158"/>
                </a:moveTo>
                <a:cubicBezTo>
                  <a:pt x="5293" y="4158"/>
                  <a:pt x="5237" y="4177"/>
                  <a:pt x="5195" y="4215"/>
                </a:cubicBezTo>
                <a:cubicBezTo>
                  <a:pt x="5112" y="4291"/>
                  <a:pt x="5112" y="4415"/>
                  <a:pt x="5195" y="4490"/>
                </a:cubicBezTo>
                <a:cubicBezTo>
                  <a:pt x="5279" y="4566"/>
                  <a:pt x="5414" y="4566"/>
                  <a:pt x="5498" y="4490"/>
                </a:cubicBezTo>
                <a:cubicBezTo>
                  <a:pt x="5581" y="4415"/>
                  <a:pt x="5581" y="4291"/>
                  <a:pt x="5498" y="4215"/>
                </a:cubicBezTo>
                <a:cubicBezTo>
                  <a:pt x="5456" y="4177"/>
                  <a:pt x="5402" y="4158"/>
                  <a:pt x="5347" y="4158"/>
                </a:cubicBezTo>
                <a:close/>
                <a:moveTo>
                  <a:pt x="14283" y="4543"/>
                </a:moveTo>
                <a:cubicBezTo>
                  <a:pt x="14194" y="4543"/>
                  <a:pt x="14104" y="4574"/>
                  <a:pt x="14036" y="4636"/>
                </a:cubicBezTo>
                <a:cubicBezTo>
                  <a:pt x="13900" y="4759"/>
                  <a:pt x="13900" y="4959"/>
                  <a:pt x="14036" y="5083"/>
                </a:cubicBezTo>
                <a:cubicBezTo>
                  <a:pt x="14172" y="5206"/>
                  <a:pt x="14392" y="5206"/>
                  <a:pt x="14528" y="5083"/>
                </a:cubicBezTo>
                <a:cubicBezTo>
                  <a:pt x="14664" y="4959"/>
                  <a:pt x="14664" y="4759"/>
                  <a:pt x="14528" y="4636"/>
                </a:cubicBezTo>
                <a:cubicBezTo>
                  <a:pt x="14460" y="4574"/>
                  <a:pt x="14372" y="4543"/>
                  <a:pt x="14283" y="4543"/>
                </a:cubicBezTo>
                <a:close/>
                <a:moveTo>
                  <a:pt x="18138" y="4543"/>
                </a:moveTo>
                <a:cubicBezTo>
                  <a:pt x="18049" y="4543"/>
                  <a:pt x="17961" y="4574"/>
                  <a:pt x="17893" y="4636"/>
                </a:cubicBezTo>
                <a:cubicBezTo>
                  <a:pt x="17757" y="4759"/>
                  <a:pt x="17757" y="4959"/>
                  <a:pt x="17893" y="5083"/>
                </a:cubicBezTo>
                <a:cubicBezTo>
                  <a:pt x="18029" y="5206"/>
                  <a:pt x="18249" y="5206"/>
                  <a:pt x="18385" y="5083"/>
                </a:cubicBezTo>
                <a:cubicBezTo>
                  <a:pt x="18521" y="4959"/>
                  <a:pt x="18521" y="4759"/>
                  <a:pt x="18385" y="4636"/>
                </a:cubicBezTo>
                <a:cubicBezTo>
                  <a:pt x="18317" y="4574"/>
                  <a:pt x="18227" y="4543"/>
                  <a:pt x="18138" y="4543"/>
                </a:cubicBezTo>
                <a:close/>
                <a:moveTo>
                  <a:pt x="13214" y="4583"/>
                </a:moveTo>
                <a:cubicBezTo>
                  <a:pt x="13136" y="4583"/>
                  <a:pt x="13059" y="4610"/>
                  <a:pt x="13000" y="4664"/>
                </a:cubicBezTo>
                <a:cubicBezTo>
                  <a:pt x="12882" y="4772"/>
                  <a:pt x="12882" y="4947"/>
                  <a:pt x="13000" y="5054"/>
                </a:cubicBezTo>
                <a:cubicBezTo>
                  <a:pt x="13118" y="5162"/>
                  <a:pt x="13311" y="5162"/>
                  <a:pt x="13429" y="5054"/>
                </a:cubicBezTo>
                <a:cubicBezTo>
                  <a:pt x="13547" y="4947"/>
                  <a:pt x="13547" y="4772"/>
                  <a:pt x="13429" y="4664"/>
                </a:cubicBezTo>
                <a:cubicBezTo>
                  <a:pt x="13370" y="4610"/>
                  <a:pt x="13291" y="4583"/>
                  <a:pt x="13214" y="4583"/>
                </a:cubicBezTo>
                <a:close/>
                <a:moveTo>
                  <a:pt x="19208" y="4583"/>
                </a:moveTo>
                <a:cubicBezTo>
                  <a:pt x="19130" y="4583"/>
                  <a:pt x="19052" y="4610"/>
                  <a:pt x="18992" y="4664"/>
                </a:cubicBezTo>
                <a:cubicBezTo>
                  <a:pt x="18874" y="4772"/>
                  <a:pt x="18874" y="4947"/>
                  <a:pt x="18992" y="5054"/>
                </a:cubicBezTo>
                <a:cubicBezTo>
                  <a:pt x="19111" y="5162"/>
                  <a:pt x="19303" y="5162"/>
                  <a:pt x="19421" y="5054"/>
                </a:cubicBezTo>
                <a:cubicBezTo>
                  <a:pt x="19540" y="4947"/>
                  <a:pt x="19540" y="4772"/>
                  <a:pt x="19421" y="4664"/>
                </a:cubicBezTo>
                <a:cubicBezTo>
                  <a:pt x="19362" y="4610"/>
                  <a:pt x="19285" y="4583"/>
                  <a:pt x="19208" y="4583"/>
                </a:cubicBezTo>
                <a:close/>
                <a:moveTo>
                  <a:pt x="12146" y="4624"/>
                </a:moveTo>
                <a:cubicBezTo>
                  <a:pt x="12080" y="4624"/>
                  <a:pt x="12012" y="4647"/>
                  <a:pt x="11962" y="4693"/>
                </a:cubicBezTo>
                <a:cubicBezTo>
                  <a:pt x="11861" y="4785"/>
                  <a:pt x="11861" y="4934"/>
                  <a:pt x="11962" y="5025"/>
                </a:cubicBezTo>
                <a:cubicBezTo>
                  <a:pt x="12063" y="5117"/>
                  <a:pt x="12227" y="5117"/>
                  <a:pt x="12328" y="5025"/>
                </a:cubicBezTo>
                <a:cubicBezTo>
                  <a:pt x="12429" y="4934"/>
                  <a:pt x="12429" y="4785"/>
                  <a:pt x="12328" y="4693"/>
                </a:cubicBezTo>
                <a:cubicBezTo>
                  <a:pt x="12277" y="4647"/>
                  <a:pt x="12212" y="4624"/>
                  <a:pt x="12146" y="4624"/>
                </a:cubicBezTo>
                <a:close/>
                <a:moveTo>
                  <a:pt x="20276" y="4624"/>
                </a:moveTo>
                <a:cubicBezTo>
                  <a:pt x="20209" y="4624"/>
                  <a:pt x="20144" y="4647"/>
                  <a:pt x="20094" y="4693"/>
                </a:cubicBezTo>
                <a:cubicBezTo>
                  <a:pt x="19993" y="4785"/>
                  <a:pt x="19993" y="4934"/>
                  <a:pt x="20094" y="5025"/>
                </a:cubicBezTo>
                <a:cubicBezTo>
                  <a:pt x="20194" y="5117"/>
                  <a:pt x="20357" y="5117"/>
                  <a:pt x="20458" y="5025"/>
                </a:cubicBezTo>
                <a:cubicBezTo>
                  <a:pt x="20558" y="4934"/>
                  <a:pt x="20558" y="4785"/>
                  <a:pt x="20458" y="4693"/>
                </a:cubicBezTo>
                <a:cubicBezTo>
                  <a:pt x="20407" y="4647"/>
                  <a:pt x="20342" y="4624"/>
                  <a:pt x="20276" y="4624"/>
                </a:cubicBezTo>
                <a:close/>
                <a:moveTo>
                  <a:pt x="11076" y="4664"/>
                </a:moveTo>
                <a:cubicBezTo>
                  <a:pt x="11021" y="4664"/>
                  <a:pt x="10967" y="4684"/>
                  <a:pt x="10926" y="4722"/>
                </a:cubicBezTo>
                <a:cubicBezTo>
                  <a:pt x="10842" y="4797"/>
                  <a:pt x="10842" y="4921"/>
                  <a:pt x="10926" y="4997"/>
                </a:cubicBezTo>
                <a:cubicBezTo>
                  <a:pt x="11009" y="5073"/>
                  <a:pt x="11145" y="5073"/>
                  <a:pt x="11228" y="4997"/>
                </a:cubicBezTo>
                <a:cubicBezTo>
                  <a:pt x="11312" y="4921"/>
                  <a:pt x="11312" y="4797"/>
                  <a:pt x="11228" y="4722"/>
                </a:cubicBezTo>
                <a:cubicBezTo>
                  <a:pt x="11187" y="4684"/>
                  <a:pt x="11131" y="4664"/>
                  <a:pt x="11076" y="4664"/>
                </a:cubicBezTo>
                <a:close/>
                <a:moveTo>
                  <a:pt x="21343" y="4664"/>
                </a:moveTo>
                <a:cubicBezTo>
                  <a:pt x="21289" y="4664"/>
                  <a:pt x="21235" y="4684"/>
                  <a:pt x="21193" y="4722"/>
                </a:cubicBezTo>
                <a:cubicBezTo>
                  <a:pt x="21109" y="4797"/>
                  <a:pt x="21109" y="4921"/>
                  <a:pt x="21193" y="4997"/>
                </a:cubicBezTo>
                <a:cubicBezTo>
                  <a:pt x="21276" y="5073"/>
                  <a:pt x="21412" y="5073"/>
                  <a:pt x="21496" y="4997"/>
                </a:cubicBezTo>
                <a:cubicBezTo>
                  <a:pt x="21579" y="4921"/>
                  <a:pt x="21579" y="4797"/>
                  <a:pt x="21496" y="4722"/>
                </a:cubicBezTo>
                <a:cubicBezTo>
                  <a:pt x="21454" y="4684"/>
                  <a:pt x="21398" y="4664"/>
                  <a:pt x="21343" y="4664"/>
                </a:cubicBezTo>
                <a:close/>
                <a:moveTo>
                  <a:pt x="5347" y="5088"/>
                </a:moveTo>
                <a:cubicBezTo>
                  <a:pt x="5281" y="5088"/>
                  <a:pt x="5214" y="5111"/>
                  <a:pt x="5164" y="5157"/>
                </a:cubicBezTo>
                <a:cubicBezTo>
                  <a:pt x="5063" y="5249"/>
                  <a:pt x="5063" y="5398"/>
                  <a:pt x="5164" y="5489"/>
                </a:cubicBezTo>
                <a:cubicBezTo>
                  <a:pt x="5264" y="5581"/>
                  <a:pt x="5429" y="5581"/>
                  <a:pt x="5529" y="5489"/>
                </a:cubicBezTo>
                <a:cubicBezTo>
                  <a:pt x="5630" y="5398"/>
                  <a:pt x="5630" y="5249"/>
                  <a:pt x="5529" y="5157"/>
                </a:cubicBezTo>
                <a:cubicBezTo>
                  <a:pt x="5479" y="5111"/>
                  <a:pt x="5414" y="5088"/>
                  <a:pt x="5347" y="5088"/>
                </a:cubicBezTo>
                <a:close/>
                <a:moveTo>
                  <a:pt x="1717" y="5525"/>
                </a:moveTo>
                <a:cubicBezTo>
                  <a:pt x="1662" y="5525"/>
                  <a:pt x="1608" y="5543"/>
                  <a:pt x="1567" y="5581"/>
                </a:cubicBezTo>
                <a:cubicBezTo>
                  <a:pt x="1483" y="5656"/>
                  <a:pt x="1483" y="5780"/>
                  <a:pt x="1567" y="5856"/>
                </a:cubicBezTo>
                <a:cubicBezTo>
                  <a:pt x="1650" y="5931"/>
                  <a:pt x="1784" y="5932"/>
                  <a:pt x="1867" y="5856"/>
                </a:cubicBezTo>
                <a:cubicBezTo>
                  <a:pt x="1951" y="5780"/>
                  <a:pt x="1951" y="5656"/>
                  <a:pt x="1867" y="5581"/>
                </a:cubicBezTo>
                <a:cubicBezTo>
                  <a:pt x="1826" y="5543"/>
                  <a:pt x="1772" y="5525"/>
                  <a:pt x="1717" y="5525"/>
                </a:cubicBezTo>
                <a:close/>
                <a:moveTo>
                  <a:pt x="8976" y="5525"/>
                </a:moveTo>
                <a:cubicBezTo>
                  <a:pt x="8921" y="5525"/>
                  <a:pt x="8867" y="5543"/>
                  <a:pt x="8825" y="5581"/>
                </a:cubicBezTo>
                <a:cubicBezTo>
                  <a:pt x="8742" y="5656"/>
                  <a:pt x="8742" y="5780"/>
                  <a:pt x="8825" y="5856"/>
                </a:cubicBezTo>
                <a:cubicBezTo>
                  <a:pt x="8909" y="5931"/>
                  <a:pt x="9045" y="5932"/>
                  <a:pt x="9128" y="5856"/>
                </a:cubicBezTo>
                <a:cubicBezTo>
                  <a:pt x="9212" y="5780"/>
                  <a:pt x="9211" y="5656"/>
                  <a:pt x="9128" y="5581"/>
                </a:cubicBezTo>
                <a:cubicBezTo>
                  <a:pt x="9086" y="5543"/>
                  <a:pt x="9031" y="5525"/>
                  <a:pt x="8976" y="5525"/>
                </a:cubicBezTo>
                <a:close/>
                <a:moveTo>
                  <a:pt x="14848" y="5781"/>
                </a:moveTo>
                <a:cubicBezTo>
                  <a:pt x="14759" y="5781"/>
                  <a:pt x="14669" y="5812"/>
                  <a:pt x="14601" y="5874"/>
                </a:cubicBezTo>
                <a:cubicBezTo>
                  <a:pt x="14465" y="5998"/>
                  <a:pt x="14465" y="6198"/>
                  <a:pt x="14601" y="6321"/>
                </a:cubicBezTo>
                <a:cubicBezTo>
                  <a:pt x="14736" y="6445"/>
                  <a:pt x="14957" y="6445"/>
                  <a:pt x="15093" y="6321"/>
                </a:cubicBezTo>
                <a:cubicBezTo>
                  <a:pt x="15229" y="6198"/>
                  <a:pt x="15229" y="5998"/>
                  <a:pt x="15093" y="5874"/>
                </a:cubicBezTo>
                <a:cubicBezTo>
                  <a:pt x="15025" y="5812"/>
                  <a:pt x="14937" y="5781"/>
                  <a:pt x="14848" y="5781"/>
                </a:cubicBezTo>
                <a:close/>
                <a:moveTo>
                  <a:pt x="17574" y="5781"/>
                </a:moveTo>
                <a:cubicBezTo>
                  <a:pt x="17485" y="5781"/>
                  <a:pt x="17396" y="5812"/>
                  <a:pt x="17329" y="5874"/>
                </a:cubicBezTo>
                <a:cubicBezTo>
                  <a:pt x="17193" y="5998"/>
                  <a:pt x="17193" y="6198"/>
                  <a:pt x="17329" y="6321"/>
                </a:cubicBezTo>
                <a:cubicBezTo>
                  <a:pt x="17464" y="6445"/>
                  <a:pt x="17683" y="6445"/>
                  <a:pt x="17819" y="6321"/>
                </a:cubicBezTo>
                <a:cubicBezTo>
                  <a:pt x="17955" y="6198"/>
                  <a:pt x="17955" y="5998"/>
                  <a:pt x="17819" y="5874"/>
                </a:cubicBezTo>
                <a:cubicBezTo>
                  <a:pt x="17751" y="5812"/>
                  <a:pt x="17663" y="5781"/>
                  <a:pt x="17574" y="5781"/>
                </a:cubicBezTo>
                <a:close/>
                <a:moveTo>
                  <a:pt x="5347" y="6019"/>
                </a:moveTo>
                <a:cubicBezTo>
                  <a:pt x="5270" y="6019"/>
                  <a:pt x="5191" y="6046"/>
                  <a:pt x="5132" y="6100"/>
                </a:cubicBezTo>
                <a:cubicBezTo>
                  <a:pt x="5014" y="6208"/>
                  <a:pt x="5014" y="6381"/>
                  <a:pt x="5132" y="6488"/>
                </a:cubicBezTo>
                <a:cubicBezTo>
                  <a:pt x="5250" y="6596"/>
                  <a:pt x="5443" y="6596"/>
                  <a:pt x="5561" y="6488"/>
                </a:cubicBezTo>
                <a:cubicBezTo>
                  <a:pt x="5679" y="6381"/>
                  <a:pt x="5679" y="6208"/>
                  <a:pt x="5561" y="6100"/>
                </a:cubicBezTo>
                <a:cubicBezTo>
                  <a:pt x="5502" y="6047"/>
                  <a:pt x="5425" y="6019"/>
                  <a:pt x="5347" y="6019"/>
                </a:cubicBezTo>
                <a:close/>
                <a:moveTo>
                  <a:pt x="2473" y="6171"/>
                </a:moveTo>
                <a:cubicBezTo>
                  <a:pt x="2407" y="6171"/>
                  <a:pt x="2339" y="6193"/>
                  <a:pt x="2289" y="6239"/>
                </a:cubicBezTo>
                <a:cubicBezTo>
                  <a:pt x="2188" y="6330"/>
                  <a:pt x="2188" y="6479"/>
                  <a:pt x="2289" y="6571"/>
                </a:cubicBezTo>
                <a:cubicBezTo>
                  <a:pt x="2390" y="6663"/>
                  <a:pt x="2554" y="6663"/>
                  <a:pt x="2655" y="6571"/>
                </a:cubicBezTo>
                <a:cubicBezTo>
                  <a:pt x="2756" y="6479"/>
                  <a:pt x="2756" y="6330"/>
                  <a:pt x="2655" y="6239"/>
                </a:cubicBezTo>
                <a:cubicBezTo>
                  <a:pt x="2604" y="6193"/>
                  <a:pt x="2539" y="6171"/>
                  <a:pt x="2473" y="6171"/>
                </a:cubicBezTo>
                <a:close/>
                <a:moveTo>
                  <a:pt x="8222" y="6171"/>
                </a:moveTo>
                <a:cubicBezTo>
                  <a:pt x="8156" y="6171"/>
                  <a:pt x="8089" y="6193"/>
                  <a:pt x="8038" y="6239"/>
                </a:cubicBezTo>
                <a:cubicBezTo>
                  <a:pt x="7937" y="6330"/>
                  <a:pt x="7937" y="6480"/>
                  <a:pt x="8038" y="6571"/>
                </a:cubicBezTo>
                <a:cubicBezTo>
                  <a:pt x="8139" y="6663"/>
                  <a:pt x="8303" y="6663"/>
                  <a:pt x="8404" y="6571"/>
                </a:cubicBezTo>
                <a:cubicBezTo>
                  <a:pt x="8505" y="6479"/>
                  <a:pt x="8505" y="6330"/>
                  <a:pt x="8404" y="6239"/>
                </a:cubicBezTo>
                <a:cubicBezTo>
                  <a:pt x="8354" y="6193"/>
                  <a:pt x="8288" y="6171"/>
                  <a:pt x="8222" y="6171"/>
                </a:cubicBezTo>
                <a:close/>
                <a:moveTo>
                  <a:pt x="16211" y="6294"/>
                </a:moveTo>
                <a:cubicBezTo>
                  <a:pt x="16122" y="6294"/>
                  <a:pt x="16032" y="6325"/>
                  <a:pt x="15964" y="6387"/>
                </a:cubicBezTo>
                <a:cubicBezTo>
                  <a:pt x="15828" y="6511"/>
                  <a:pt x="15828" y="6711"/>
                  <a:pt x="15964" y="6834"/>
                </a:cubicBezTo>
                <a:cubicBezTo>
                  <a:pt x="16099" y="6958"/>
                  <a:pt x="16320" y="6958"/>
                  <a:pt x="16456" y="6834"/>
                </a:cubicBezTo>
                <a:cubicBezTo>
                  <a:pt x="16592" y="6711"/>
                  <a:pt x="16592" y="6511"/>
                  <a:pt x="16456" y="6387"/>
                </a:cubicBezTo>
                <a:cubicBezTo>
                  <a:pt x="16388" y="6325"/>
                  <a:pt x="16300" y="6294"/>
                  <a:pt x="16211" y="6294"/>
                </a:cubicBezTo>
                <a:close/>
                <a:moveTo>
                  <a:pt x="14092" y="6509"/>
                </a:moveTo>
                <a:cubicBezTo>
                  <a:pt x="14014" y="6509"/>
                  <a:pt x="13936" y="6536"/>
                  <a:pt x="13876" y="6590"/>
                </a:cubicBezTo>
                <a:cubicBezTo>
                  <a:pt x="13758" y="6697"/>
                  <a:pt x="13758" y="6872"/>
                  <a:pt x="13876" y="6980"/>
                </a:cubicBezTo>
                <a:cubicBezTo>
                  <a:pt x="13995" y="7087"/>
                  <a:pt x="14187" y="7087"/>
                  <a:pt x="14305" y="6980"/>
                </a:cubicBezTo>
                <a:cubicBezTo>
                  <a:pt x="14424" y="6872"/>
                  <a:pt x="14424" y="6697"/>
                  <a:pt x="14305" y="6590"/>
                </a:cubicBezTo>
                <a:cubicBezTo>
                  <a:pt x="14246" y="6536"/>
                  <a:pt x="14169" y="6509"/>
                  <a:pt x="14092" y="6509"/>
                </a:cubicBezTo>
                <a:close/>
                <a:moveTo>
                  <a:pt x="18329" y="6509"/>
                </a:moveTo>
                <a:cubicBezTo>
                  <a:pt x="18252" y="6509"/>
                  <a:pt x="18173" y="6536"/>
                  <a:pt x="18114" y="6590"/>
                </a:cubicBezTo>
                <a:cubicBezTo>
                  <a:pt x="17996" y="6697"/>
                  <a:pt x="17996" y="6872"/>
                  <a:pt x="18114" y="6980"/>
                </a:cubicBezTo>
                <a:cubicBezTo>
                  <a:pt x="18232" y="7087"/>
                  <a:pt x="18425" y="7087"/>
                  <a:pt x="18543" y="6980"/>
                </a:cubicBezTo>
                <a:cubicBezTo>
                  <a:pt x="18661" y="6872"/>
                  <a:pt x="18661" y="6697"/>
                  <a:pt x="18543" y="6590"/>
                </a:cubicBezTo>
                <a:cubicBezTo>
                  <a:pt x="18484" y="6536"/>
                  <a:pt x="18407" y="6509"/>
                  <a:pt x="18329" y="6509"/>
                </a:cubicBezTo>
                <a:close/>
                <a:moveTo>
                  <a:pt x="3229" y="6816"/>
                </a:moveTo>
                <a:cubicBezTo>
                  <a:pt x="3151" y="6816"/>
                  <a:pt x="3072" y="6843"/>
                  <a:pt x="3013" y="6897"/>
                </a:cubicBezTo>
                <a:cubicBezTo>
                  <a:pt x="2895" y="7004"/>
                  <a:pt x="2895" y="7179"/>
                  <a:pt x="3013" y="7287"/>
                </a:cubicBezTo>
                <a:cubicBezTo>
                  <a:pt x="3132" y="7394"/>
                  <a:pt x="3324" y="7394"/>
                  <a:pt x="3442" y="7287"/>
                </a:cubicBezTo>
                <a:cubicBezTo>
                  <a:pt x="3561" y="7179"/>
                  <a:pt x="3561" y="7004"/>
                  <a:pt x="3442" y="6897"/>
                </a:cubicBezTo>
                <a:cubicBezTo>
                  <a:pt x="3383" y="6843"/>
                  <a:pt x="3306" y="6816"/>
                  <a:pt x="3229" y="6816"/>
                </a:cubicBezTo>
                <a:close/>
                <a:moveTo>
                  <a:pt x="7466" y="6816"/>
                </a:moveTo>
                <a:cubicBezTo>
                  <a:pt x="7389" y="6816"/>
                  <a:pt x="7310" y="6843"/>
                  <a:pt x="7251" y="6897"/>
                </a:cubicBezTo>
                <a:cubicBezTo>
                  <a:pt x="7132" y="7004"/>
                  <a:pt x="7132" y="7179"/>
                  <a:pt x="7251" y="7287"/>
                </a:cubicBezTo>
                <a:cubicBezTo>
                  <a:pt x="7369" y="7394"/>
                  <a:pt x="7561" y="7394"/>
                  <a:pt x="7680" y="7287"/>
                </a:cubicBezTo>
                <a:cubicBezTo>
                  <a:pt x="7798" y="7179"/>
                  <a:pt x="7798" y="7004"/>
                  <a:pt x="7680" y="6897"/>
                </a:cubicBezTo>
                <a:cubicBezTo>
                  <a:pt x="7621" y="6843"/>
                  <a:pt x="7544" y="6816"/>
                  <a:pt x="7466" y="6816"/>
                </a:cubicBezTo>
                <a:close/>
                <a:moveTo>
                  <a:pt x="5347" y="6949"/>
                </a:moveTo>
                <a:cubicBezTo>
                  <a:pt x="5258" y="6949"/>
                  <a:pt x="5168" y="6980"/>
                  <a:pt x="5100" y="7042"/>
                </a:cubicBezTo>
                <a:cubicBezTo>
                  <a:pt x="4965" y="7165"/>
                  <a:pt x="4965" y="7366"/>
                  <a:pt x="5100" y="7489"/>
                </a:cubicBezTo>
                <a:cubicBezTo>
                  <a:pt x="5236" y="7613"/>
                  <a:pt x="5457" y="7613"/>
                  <a:pt x="5593" y="7489"/>
                </a:cubicBezTo>
                <a:cubicBezTo>
                  <a:pt x="5728" y="7366"/>
                  <a:pt x="5728" y="7165"/>
                  <a:pt x="5593" y="7042"/>
                </a:cubicBezTo>
                <a:cubicBezTo>
                  <a:pt x="5525" y="6980"/>
                  <a:pt x="5436" y="6949"/>
                  <a:pt x="5347" y="6949"/>
                </a:cubicBezTo>
                <a:close/>
                <a:moveTo>
                  <a:pt x="13336" y="7236"/>
                </a:moveTo>
                <a:cubicBezTo>
                  <a:pt x="13270" y="7236"/>
                  <a:pt x="13205" y="7259"/>
                  <a:pt x="13154" y="7305"/>
                </a:cubicBezTo>
                <a:cubicBezTo>
                  <a:pt x="13053" y="7397"/>
                  <a:pt x="13053" y="7546"/>
                  <a:pt x="13154" y="7638"/>
                </a:cubicBezTo>
                <a:cubicBezTo>
                  <a:pt x="13255" y="7729"/>
                  <a:pt x="13417" y="7729"/>
                  <a:pt x="13518" y="7638"/>
                </a:cubicBezTo>
                <a:cubicBezTo>
                  <a:pt x="13619" y="7546"/>
                  <a:pt x="13619" y="7397"/>
                  <a:pt x="13518" y="7305"/>
                </a:cubicBezTo>
                <a:cubicBezTo>
                  <a:pt x="13468" y="7259"/>
                  <a:pt x="13402" y="7236"/>
                  <a:pt x="13336" y="7236"/>
                </a:cubicBezTo>
                <a:close/>
                <a:moveTo>
                  <a:pt x="19085" y="7236"/>
                </a:moveTo>
                <a:cubicBezTo>
                  <a:pt x="19019" y="7236"/>
                  <a:pt x="18952" y="7259"/>
                  <a:pt x="18901" y="7305"/>
                </a:cubicBezTo>
                <a:cubicBezTo>
                  <a:pt x="18800" y="7397"/>
                  <a:pt x="18800" y="7546"/>
                  <a:pt x="18901" y="7638"/>
                </a:cubicBezTo>
                <a:cubicBezTo>
                  <a:pt x="19002" y="7729"/>
                  <a:pt x="19166" y="7729"/>
                  <a:pt x="19267" y="7638"/>
                </a:cubicBezTo>
                <a:cubicBezTo>
                  <a:pt x="19368" y="7546"/>
                  <a:pt x="19368" y="7397"/>
                  <a:pt x="19267" y="7305"/>
                </a:cubicBezTo>
                <a:cubicBezTo>
                  <a:pt x="19217" y="7259"/>
                  <a:pt x="19151" y="7236"/>
                  <a:pt x="19085" y="7236"/>
                </a:cubicBezTo>
                <a:close/>
                <a:moveTo>
                  <a:pt x="16211" y="7307"/>
                </a:moveTo>
                <a:cubicBezTo>
                  <a:pt x="16133" y="7307"/>
                  <a:pt x="16056" y="7334"/>
                  <a:pt x="15997" y="7388"/>
                </a:cubicBezTo>
                <a:cubicBezTo>
                  <a:pt x="15879" y="7495"/>
                  <a:pt x="15879" y="7668"/>
                  <a:pt x="15997" y="7776"/>
                </a:cubicBezTo>
                <a:cubicBezTo>
                  <a:pt x="16115" y="7884"/>
                  <a:pt x="16306" y="7884"/>
                  <a:pt x="16424" y="7776"/>
                </a:cubicBezTo>
                <a:cubicBezTo>
                  <a:pt x="16543" y="7668"/>
                  <a:pt x="16543" y="7495"/>
                  <a:pt x="16424" y="7388"/>
                </a:cubicBezTo>
                <a:cubicBezTo>
                  <a:pt x="16365" y="7334"/>
                  <a:pt x="16288" y="7307"/>
                  <a:pt x="16211" y="7307"/>
                </a:cubicBezTo>
                <a:close/>
                <a:moveTo>
                  <a:pt x="3984" y="7462"/>
                </a:moveTo>
                <a:cubicBezTo>
                  <a:pt x="3895" y="7462"/>
                  <a:pt x="3805" y="7493"/>
                  <a:pt x="3737" y="7555"/>
                </a:cubicBezTo>
                <a:cubicBezTo>
                  <a:pt x="3602" y="7678"/>
                  <a:pt x="3602" y="7879"/>
                  <a:pt x="3737" y="8002"/>
                </a:cubicBezTo>
                <a:cubicBezTo>
                  <a:pt x="3873" y="8126"/>
                  <a:pt x="4094" y="8126"/>
                  <a:pt x="4230" y="8002"/>
                </a:cubicBezTo>
                <a:cubicBezTo>
                  <a:pt x="4365" y="7879"/>
                  <a:pt x="4365" y="7678"/>
                  <a:pt x="4230" y="7555"/>
                </a:cubicBezTo>
                <a:cubicBezTo>
                  <a:pt x="4162" y="7493"/>
                  <a:pt x="4073" y="7462"/>
                  <a:pt x="3984" y="7462"/>
                </a:cubicBezTo>
                <a:close/>
                <a:moveTo>
                  <a:pt x="6710" y="7462"/>
                </a:moveTo>
                <a:cubicBezTo>
                  <a:pt x="6621" y="7462"/>
                  <a:pt x="6531" y="7493"/>
                  <a:pt x="6463" y="7555"/>
                </a:cubicBezTo>
                <a:cubicBezTo>
                  <a:pt x="6328" y="7678"/>
                  <a:pt x="6328" y="7879"/>
                  <a:pt x="6463" y="8002"/>
                </a:cubicBezTo>
                <a:cubicBezTo>
                  <a:pt x="6599" y="8126"/>
                  <a:pt x="6820" y="8126"/>
                  <a:pt x="6956" y="8002"/>
                </a:cubicBezTo>
                <a:cubicBezTo>
                  <a:pt x="7091" y="7879"/>
                  <a:pt x="7091" y="7678"/>
                  <a:pt x="6956" y="7555"/>
                </a:cubicBezTo>
                <a:cubicBezTo>
                  <a:pt x="6888" y="7493"/>
                  <a:pt x="6799" y="7462"/>
                  <a:pt x="6710" y="7462"/>
                </a:cubicBezTo>
                <a:close/>
                <a:moveTo>
                  <a:pt x="14673" y="7904"/>
                </a:moveTo>
                <a:cubicBezTo>
                  <a:pt x="14600" y="7904"/>
                  <a:pt x="14528" y="7932"/>
                  <a:pt x="14476" y="7979"/>
                </a:cubicBezTo>
                <a:cubicBezTo>
                  <a:pt x="14425" y="8025"/>
                  <a:pt x="14395" y="8091"/>
                  <a:pt x="14395" y="8157"/>
                </a:cubicBezTo>
                <a:cubicBezTo>
                  <a:pt x="14395" y="8224"/>
                  <a:pt x="14425" y="8289"/>
                  <a:pt x="14476" y="8336"/>
                </a:cubicBezTo>
                <a:cubicBezTo>
                  <a:pt x="14528" y="8383"/>
                  <a:pt x="14600" y="8410"/>
                  <a:pt x="14673" y="8411"/>
                </a:cubicBezTo>
                <a:cubicBezTo>
                  <a:pt x="14747" y="8411"/>
                  <a:pt x="14818" y="8383"/>
                  <a:pt x="14870" y="8336"/>
                </a:cubicBezTo>
                <a:cubicBezTo>
                  <a:pt x="14922" y="8289"/>
                  <a:pt x="14951" y="8224"/>
                  <a:pt x="14952" y="8157"/>
                </a:cubicBezTo>
                <a:cubicBezTo>
                  <a:pt x="14952" y="8091"/>
                  <a:pt x="14922" y="8025"/>
                  <a:pt x="14870" y="7979"/>
                </a:cubicBezTo>
                <a:cubicBezTo>
                  <a:pt x="14818" y="7932"/>
                  <a:pt x="14747" y="7904"/>
                  <a:pt x="14673" y="7904"/>
                </a:cubicBezTo>
                <a:close/>
                <a:moveTo>
                  <a:pt x="12580" y="7963"/>
                </a:moveTo>
                <a:cubicBezTo>
                  <a:pt x="12526" y="7963"/>
                  <a:pt x="12472" y="7983"/>
                  <a:pt x="12430" y="8021"/>
                </a:cubicBezTo>
                <a:cubicBezTo>
                  <a:pt x="12346" y="8097"/>
                  <a:pt x="12346" y="8220"/>
                  <a:pt x="12430" y="8296"/>
                </a:cubicBezTo>
                <a:cubicBezTo>
                  <a:pt x="12513" y="8372"/>
                  <a:pt x="12649" y="8372"/>
                  <a:pt x="12733" y="8296"/>
                </a:cubicBezTo>
                <a:cubicBezTo>
                  <a:pt x="12816" y="8220"/>
                  <a:pt x="12816" y="8097"/>
                  <a:pt x="12733" y="8021"/>
                </a:cubicBezTo>
                <a:cubicBezTo>
                  <a:pt x="12691" y="7983"/>
                  <a:pt x="12635" y="7963"/>
                  <a:pt x="12580" y="7963"/>
                </a:cubicBezTo>
                <a:close/>
                <a:moveTo>
                  <a:pt x="19841" y="7963"/>
                </a:moveTo>
                <a:cubicBezTo>
                  <a:pt x="19786" y="7963"/>
                  <a:pt x="19730" y="7983"/>
                  <a:pt x="19689" y="8021"/>
                </a:cubicBezTo>
                <a:cubicBezTo>
                  <a:pt x="19605" y="8097"/>
                  <a:pt x="19605" y="8220"/>
                  <a:pt x="19689" y="8296"/>
                </a:cubicBezTo>
                <a:cubicBezTo>
                  <a:pt x="19772" y="8372"/>
                  <a:pt x="19908" y="8372"/>
                  <a:pt x="19991" y="8296"/>
                </a:cubicBezTo>
                <a:cubicBezTo>
                  <a:pt x="20075" y="8220"/>
                  <a:pt x="20075" y="8097"/>
                  <a:pt x="19991" y="8021"/>
                </a:cubicBezTo>
                <a:cubicBezTo>
                  <a:pt x="19950" y="7983"/>
                  <a:pt x="19896" y="7963"/>
                  <a:pt x="19841" y="7963"/>
                </a:cubicBezTo>
                <a:close/>
                <a:moveTo>
                  <a:pt x="16211" y="8318"/>
                </a:moveTo>
                <a:cubicBezTo>
                  <a:pt x="16145" y="8318"/>
                  <a:pt x="16079" y="8341"/>
                  <a:pt x="16029" y="8387"/>
                </a:cubicBezTo>
                <a:cubicBezTo>
                  <a:pt x="15928" y="8479"/>
                  <a:pt x="15928" y="8628"/>
                  <a:pt x="16029" y="8719"/>
                </a:cubicBezTo>
                <a:cubicBezTo>
                  <a:pt x="16130" y="8811"/>
                  <a:pt x="16292" y="8811"/>
                  <a:pt x="16393" y="8719"/>
                </a:cubicBezTo>
                <a:cubicBezTo>
                  <a:pt x="16494" y="8628"/>
                  <a:pt x="16494" y="8479"/>
                  <a:pt x="16393" y="8387"/>
                </a:cubicBezTo>
                <a:cubicBezTo>
                  <a:pt x="16342" y="8341"/>
                  <a:pt x="16277" y="8318"/>
                  <a:pt x="16211" y="8318"/>
                </a:cubicBezTo>
                <a:close/>
                <a:moveTo>
                  <a:pt x="3418" y="8701"/>
                </a:moveTo>
                <a:cubicBezTo>
                  <a:pt x="3329" y="8701"/>
                  <a:pt x="3241" y="8732"/>
                  <a:pt x="3173" y="8794"/>
                </a:cubicBezTo>
                <a:cubicBezTo>
                  <a:pt x="3037" y="8917"/>
                  <a:pt x="3037" y="9117"/>
                  <a:pt x="3173" y="9241"/>
                </a:cubicBezTo>
                <a:cubicBezTo>
                  <a:pt x="3309" y="9364"/>
                  <a:pt x="3529" y="9364"/>
                  <a:pt x="3665" y="9241"/>
                </a:cubicBezTo>
                <a:cubicBezTo>
                  <a:pt x="3801" y="9117"/>
                  <a:pt x="3801" y="8917"/>
                  <a:pt x="3665" y="8794"/>
                </a:cubicBezTo>
                <a:cubicBezTo>
                  <a:pt x="3597" y="8732"/>
                  <a:pt x="3507" y="8701"/>
                  <a:pt x="3418" y="8701"/>
                </a:cubicBezTo>
                <a:close/>
                <a:moveTo>
                  <a:pt x="7275" y="8701"/>
                </a:moveTo>
                <a:cubicBezTo>
                  <a:pt x="7186" y="8701"/>
                  <a:pt x="7098" y="8732"/>
                  <a:pt x="7030" y="8794"/>
                </a:cubicBezTo>
                <a:cubicBezTo>
                  <a:pt x="6894" y="8917"/>
                  <a:pt x="6894" y="9117"/>
                  <a:pt x="7030" y="9241"/>
                </a:cubicBezTo>
                <a:cubicBezTo>
                  <a:pt x="7166" y="9364"/>
                  <a:pt x="7384" y="9364"/>
                  <a:pt x="7520" y="9241"/>
                </a:cubicBezTo>
                <a:cubicBezTo>
                  <a:pt x="7656" y="9117"/>
                  <a:pt x="7656" y="8917"/>
                  <a:pt x="7520" y="8794"/>
                </a:cubicBezTo>
                <a:cubicBezTo>
                  <a:pt x="7452" y="8732"/>
                  <a:pt x="7364" y="8701"/>
                  <a:pt x="7275" y="8701"/>
                </a:cubicBezTo>
                <a:close/>
                <a:moveTo>
                  <a:pt x="2350" y="8741"/>
                </a:moveTo>
                <a:cubicBezTo>
                  <a:pt x="2273" y="8741"/>
                  <a:pt x="2196" y="8769"/>
                  <a:pt x="2137" y="8822"/>
                </a:cubicBezTo>
                <a:cubicBezTo>
                  <a:pt x="2018" y="8930"/>
                  <a:pt x="2018" y="9105"/>
                  <a:pt x="2137" y="9212"/>
                </a:cubicBezTo>
                <a:cubicBezTo>
                  <a:pt x="2255" y="9320"/>
                  <a:pt x="2445" y="9320"/>
                  <a:pt x="2564" y="9212"/>
                </a:cubicBezTo>
                <a:cubicBezTo>
                  <a:pt x="2682" y="9105"/>
                  <a:pt x="2682" y="8930"/>
                  <a:pt x="2564" y="8822"/>
                </a:cubicBezTo>
                <a:cubicBezTo>
                  <a:pt x="2505" y="8768"/>
                  <a:pt x="2428" y="8741"/>
                  <a:pt x="2350" y="8741"/>
                </a:cubicBezTo>
                <a:close/>
                <a:moveTo>
                  <a:pt x="8343" y="8741"/>
                </a:moveTo>
                <a:cubicBezTo>
                  <a:pt x="8265" y="8741"/>
                  <a:pt x="8188" y="8769"/>
                  <a:pt x="8129" y="8822"/>
                </a:cubicBezTo>
                <a:cubicBezTo>
                  <a:pt x="8011" y="8930"/>
                  <a:pt x="8011" y="9105"/>
                  <a:pt x="8129" y="9212"/>
                </a:cubicBezTo>
                <a:cubicBezTo>
                  <a:pt x="8247" y="9320"/>
                  <a:pt x="8440" y="9320"/>
                  <a:pt x="8558" y="9212"/>
                </a:cubicBezTo>
                <a:cubicBezTo>
                  <a:pt x="8676" y="9105"/>
                  <a:pt x="8676" y="8930"/>
                  <a:pt x="8558" y="8822"/>
                </a:cubicBezTo>
                <a:cubicBezTo>
                  <a:pt x="8499" y="8768"/>
                  <a:pt x="8420" y="8741"/>
                  <a:pt x="8343" y="8741"/>
                </a:cubicBezTo>
                <a:close/>
                <a:moveTo>
                  <a:pt x="14183" y="8772"/>
                </a:moveTo>
                <a:cubicBezTo>
                  <a:pt x="14075" y="8762"/>
                  <a:pt x="13966" y="8810"/>
                  <a:pt x="13912" y="8902"/>
                </a:cubicBezTo>
                <a:cubicBezTo>
                  <a:pt x="13838" y="9024"/>
                  <a:pt x="13888" y="9178"/>
                  <a:pt x="14023" y="9244"/>
                </a:cubicBezTo>
                <a:cubicBezTo>
                  <a:pt x="14065" y="9265"/>
                  <a:pt x="14110" y="9275"/>
                  <a:pt x="14155" y="9275"/>
                </a:cubicBezTo>
                <a:cubicBezTo>
                  <a:pt x="14254" y="9275"/>
                  <a:pt x="14350" y="9227"/>
                  <a:pt x="14400" y="9143"/>
                </a:cubicBezTo>
                <a:cubicBezTo>
                  <a:pt x="14473" y="9020"/>
                  <a:pt x="14424" y="8867"/>
                  <a:pt x="14289" y="8800"/>
                </a:cubicBezTo>
                <a:cubicBezTo>
                  <a:pt x="14255" y="8784"/>
                  <a:pt x="14219" y="8775"/>
                  <a:pt x="14183" y="8772"/>
                </a:cubicBezTo>
                <a:close/>
                <a:moveTo>
                  <a:pt x="1283" y="8782"/>
                </a:moveTo>
                <a:cubicBezTo>
                  <a:pt x="1216" y="8782"/>
                  <a:pt x="1149" y="8805"/>
                  <a:pt x="1099" y="8851"/>
                </a:cubicBezTo>
                <a:cubicBezTo>
                  <a:pt x="998" y="8943"/>
                  <a:pt x="998" y="9092"/>
                  <a:pt x="1099" y="9183"/>
                </a:cubicBezTo>
                <a:cubicBezTo>
                  <a:pt x="1200" y="9275"/>
                  <a:pt x="1364" y="9275"/>
                  <a:pt x="1465" y="9183"/>
                </a:cubicBezTo>
                <a:cubicBezTo>
                  <a:pt x="1565" y="9092"/>
                  <a:pt x="1565" y="8943"/>
                  <a:pt x="1465" y="8851"/>
                </a:cubicBezTo>
                <a:cubicBezTo>
                  <a:pt x="1414" y="8805"/>
                  <a:pt x="1349" y="8782"/>
                  <a:pt x="1283" y="8782"/>
                </a:cubicBezTo>
                <a:close/>
                <a:moveTo>
                  <a:pt x="9412" y="8782"/>
                </a:moveTo>
                <a:cubicBezTo>
                  <a:pt x="9346" y="8782"/>
                  <a:pt x="9279" y="8805"/>
                  <a:pt x="9228" y="8851"/>
                </a:cubicBezTo>
                <a:cubicBezTo>
                  <a:pt x="9128" y="8943"/>
                  <a:pt x="9128" y="9092"/>
                  <a:pt x="9228" y="9183"/>
                </a:cubicBezTo>
                <a:cubicBezTo>
                  <a:pt x="9329" y="9275"/>
                  <a:pt x="9493" y="9275"/>
                  <a:pt x="9594" y="9183"/>
                </a:cubicBezTo>
                <a:cubicBezTo>
                  <a:pt x="9695" y="9092"/>
                  <a:pt x="9695" y="8943"/>
                  <a:pt x="9594" y="8851"/>
                </a:cubicBezTo>
                <a:cubicBezTo>
                  <a:pt x="9544" y="8805"/>
                  <a:pt x="9479" y="8782"/>
                  <a:pt x="9412" y="8782"/>
                </a:cubicBezTo>
                <a:close/>
                <a:moveTo>
                  <a:pt x="213" y="8824"/>
                </a:moveTo>
                <a:cubicBezTo>
                  <a:pt x="158" y="8824"/>
                  <a:pt x="104" y="8842"/>
                  <a:pt x="62" y="8880"/>
                </a:cubicBezTo>
                <a:cubicBezTo>
                  <a:pt x="-21" y="8955"/>
                  <a:pt x="-21" y="9079"/>
                  <a:pt x="62" y="9155"/>
                </a:cubicBezTo>
                <a:cubicBezTo>
                  <a:pt x="146" y="9231"/>
                  <a:pt x="282" y="9231"/>
                  <a:pt x="365" y="9155"/>
                </a:cubicBezTo>
                <a:cubicBezTo>
                  <a:pt x="449" y="9079"/>
                  <a:pt x="449" y="8955"/>
                  <a:pt x="365" y="8880"/>
                </a:cubicBezTo>
                <a:cubicBezTo>
                  <a:pt x="323" y="8842"/>
                  <a:pt x="268" y="8824"/>
                  <a:pt x="213" y="8824"/>
                </a:cubicBezTo>
                <a:close/>
                <a:moveTo>
                  <a:pt x="10480" y="8824"/>
                </a:moveTo>
                <a:cubicBezTo>
                  <a:pt x="10425" y="8824"/>
                  <a:pt x="10371" y="8842"/>
                  <a:pt x="10330" y="8880"/>
                </a:cubicBezTo>
                <a:cubicBezTo>
                  <a:pt x="10246" y="8955"/>
                  <a:pt x="10246" y="9079"/>
                  <a:pt x="10330" y="9155"/>
                </a:cubicBezTo>
                <a:cubicBezTo>
                  <a:pt x="10413" y="9231"/>
                  <a:pt x="10547" y="9231"/>
                  <a:pt x="10630" y="9155"/>
                </a:cubicBezTo>
                <a:cubicBezTo>
                  <a:pt x="10714" y="9079"/>
                  <a:pt x="10714" y="8955"/>
                  <a:pt x="10630" y="8880"/>
                </a:cubicBezTo>
                <a:cubicBezTo>
                  <a:pt x="10589" y="8842"/>
                  <a:pt x="10535" y="8824"/>
                  <a:pt x="10480" y="8824"/>
                </a:cubicBezTo>
                <a:close/>
                <a:moveTo>
                  <a:pt x="16211" y="9330"/>
                </a:moveTo>
                <a:cubicBezTo>
                  <a:pt x="16156" y="9330"/>
                  <a:pt x="16102" y="9350"/>
                  <a:pt x="16060" y="9388"/>
                </a:cubicBezTo>
                <a:cubicBezTo>
                  <a:pt x="15977" y="9463"/>
                  <a:pt x="15977" y="9585"/>
                  <a:pt x="16060" y="9661"/>
                </a:cubicBezTo>
                <a:cubicBezTo>
                  <a:pt x="16144" y="9737"/>
                  <a:pt x="16278" y="9737"/>
                  <a:pt x="16361" y="9661"/>
                </a:cubicBezTo>
                <a:cubicBezTo>
                  <a:pt x="16444" y="9585"/>
                  <a:pt x="16444" y="9463"/>
                  <a:pt x="16361" y="9388"/>
                </a:cubicBezTo>
                <a:cubicBezTo>
                  <a:pt x="16319" y="9350"/>
                  <a:pt x="16265" y="9330"/>
                  <a:pt x="16211" y="9330"/>
                </a:cubicBezTo>
                <a:close/>
                <a:moveTo>
                  <a:pt x="13668" y="9639"/>
                </a:moveTo>
                <a:cubicBezTo>
                  <a:pt x="13560" y="9632"/>
                  <a:pt x="13453" y="9684"/>
                  <a:pt x="13401" y="9777"/>
                </a:cubicBezTo>
                <a:cubicBezTo>
                  <a:pt x="13331" y="9901"/>
                  <a:pt x="13385" y="10053"/>
                  <a:pt x="13522" y="10117"/>
                </a:cubicBezTo>
                <a:cubicBezTo>
                  <a:pt x="13562" y="10135"/>
                  <a:pt x="13605" y="10144"/>
                  <a:pt x="13648" y="10144"/>
                </a:cubicBezTo>
                <a:cubicBezTo>
                  <a:pt x="13749" y="10144"/>
                  <a:pt x="13847" y="10095"/>
                  <a:pt x="13897" y="10007"/>
                </a:cubicBezTo>
                <a:cubicBezTo>
                  <a:pt x="13967" y="9883"/>
                  <a:pt x="13912" y="9729"/>
                  <a:pt x="13776" y="9666"/>
                </a:cubicBezTo>
                <a:cubicBezTo>
                  <a:pt x="13742" y="9650"/>
                  <a:pt x="13705" y="9641"/>
                  <a:pt x="13668" y="9639"/>
                </a:cubicBezTo>
                <a:close/>
                <a:moveTo>
                  <a:pt x="3984" y="9941"/>
                </a:moveTo>
                <a:cubicBezTo>
                  <a:pt x="3895" y="9941"/>
                  <a:pt x="3805" y="9970"/>
                  <a:pt x="3737" y="10032"/>
                </a:cubicBezTo>
                <a:cubicBezTo>
                  <a:pt x="3602" y="10156"/>
                  <a:pt x="3602" y="10356"/>
                  <a:pt x="3737" y="10479"/>
                </a:cubicBezTo>
                <a:cubicBezTo>
                  <a:pt x="3873" y="10603"/>
                  <a:pt x="4094" y="10603"/>
                  <a:pt x="4230" y="10479"/>
                </a:cubicBezTo>
                <a:cubicBezTo>
                  <a:pt x="4365" y="10356"/>
                  <a:pt x="4365" y="10156"/>
                  <a:pt x="4230" y="10032"/>
                </a:cubicBezTo>
                <a:cubicBezTo>
                  <a:pt x="4162" y="9970"/>
                  <a:pt x="4073" y="9941"/>
                  <a:pt x="3984" y="9941"/>
                </a:cubicBezTo>
                <a:close/>
                <a:moveTo>
                  <a:pt x="6710" y="9941"/>
                </a:moveTo>
                <a:cubicBezTo>
                  <a:pt x="6621" y="9941"/>
                  <a:pt x="6531" y="9970"/>
                  <a:pt x="6463" y="10032"/>
                </a:cubicBezTo>
                <a:cubicBezTo>
                  <a:pt x="6328" y="10156"/>
                  <a:pt x="6328" y="10356"/>
                  <a:pt x="6463" y="10479"/>
                </a:cubicBezTo>
                <a:cubicBezTo>
                  <a:pt x="6599" y="10603"/>
                  <a:pt x="6820" y="10603"/>
                  <a:pt x="6956" y="10479"/>
                </a:cubicBezTo>
                <a:cubicBezTo>
                  <a:pt x="7091" y="10356"/>
                  <a:pt x="7091" y="10156"/>
                  <a:pt x="6956" y="10032"/>
                </a:cubicBezTo>
                <a:cubicBezTo>
                  <a:pt x="6888" y="9970"/>
                  <a:pt x="6799" y="9941"/>
                  <a:pt x="6710" y="9941"/>
                </a:cubicBezTo>
                <a:close/>
                <a:moveTo>
                  <a:pt x="5347" y="10454"/>
                </a:moveTo>
                <a:cubicBezTo>
                  <a:pt x="5258" y="10454"/>
                  <a:pt x="5168" y="10483"/>
                  <a:pt x="5100" y="10545"/>
                </a:cubicBezTo>
                <a:cubicBezTo>
                  <a:pt x="4965" y="10669"/>
                  <a:pt x="4965" y="10869"/>
                  <a:pt x="5100" y="10992"/>
                </a:cubicBezTo>
                <a:cubicBezTo>
                  <a:pt x="5236" y="11116"/>
                  <a:pt x="5457" y="11116"/>
                  <a:pt x="5593" y="10992"/>
                </a:cubicBezTo>
                <a:cubicBezTo>
                  <a:pt x="5728" y="10869"/>
                  <a:pt x="5728" y="10669"/>
                  <a:pt x="5593" y="10545"/>
                </a:cubicBezTo>
                <a:cubicBezTo>
                  <a:pt x="5525" y="10483"/>
                  <a:pt x="5436" y="10454"/>
                  <a:pt x="5347" y="10454"/>
                </a:cubicBezTo>
                <a:close/>
                <a:moveTo>
                  <a:pt x="13184" y="10523"/>
                </a:moveTo>
                <a:cubicBezTo>
                  <a:pt x="13076" y="10521"/>
                  <a:pt x="12972" y="10577"/>
                  <a:pt x="12924" y="10672"/>
                </a:cubicBezTo>
                <a:cubicBezTo>
                  <a:pt x="12860" y="10799"/>
                  <a:pt x="12921" y="10948"/>
                  <a:pt x="13061" y="11006"/>
                </a:cubicBezTo>
                <a:cubicBezTo>
                  <a:pt x="13099" y="11022"/>
                  <a:pt x="13138" y="11029"/>
                  <a:pt x="13176" y="11030"/>
                </a:cubicBezTo>
                <a:cubicBezTo>
                  <a:pt x="13282" y="11030"/>
                  <a:pt x="13383" y="10974"/>
                  <a:pt x="13431" y="10881"/>
                </a:cubicBezTo>
                <a:cubicBezTo>
                  <a:pt x="13494" y="10754"/>
                  <a:pt x="13432" y="10605"/>
                  <a:pt x="13291" y="10547"/>
                </a:cubicBezTo>
                <a:cubicBezTo>
                  <a:pt x="13257" y="10532"/>
                  <a:pt x="13220" y="10524"/>
                  <a:pt x="13184" y="10523"/>
                </a:cubicBezTo>
                <a:close/>
                <a:moveTo>
                  <a:pt x="3229" y="10667"/>
                </a:moveTo>
                <a:cubicBezTo>
                  <a:pt x="3151" y="10667"/>
                  <a:pt x="3072" y="10694"/>
                  <a:pt x="3013" y="10748"/>
                </a:cubicBezTo>
                <a:cubicBezTo>
                  <a:pt x="2895" y="10855"/>
                  <a:pt x="2895" y="11030"/>
                  <a:pt x="3013" y="11138"/>
                </a:cubicBezTo>
                <a:cubicBezTo>
                  <a:pt x="3132" y="11245"/>
                  <a:pt x="3324" y="11245"/>
                  <a:pt x="3442" y="11138"/>
                </a:cubicBezTo>
                <a:cubicBezTo>
                  <a:pt x="3561" y="11030"/>
                  <a:pt x="3561" y="10855"/>
                  <a:pt x="3442" y="10748"/>
                </a:cubicBezTo>
                <a:cubicBezTo>
                  <a:pt x="3383" y="10694"/>
                  <a:pt x="3306" y="10667"/>
                  <a:pt x="3229" y="10667"/>
                </a:cubicBezTo>
                <a:close/>
                <a:moveTo>
                  <a:pt x="7466" y="10667"/>
                </a:moveTo>
                <a:cubicBezTo>
                  <a:pt x="7389" y="10667"/>
                  <a:pt x="7310" y="10694"/>
                  <a:pt x="7251" y="10748"/>
                </a:cubicBezTo>
                <a:cubicBezTo>
                  <a:pt x="7132" y="10855"/>
                  <a:pt x="7132" y="11030"/>
                  <a:pt x="7251" y="11138"/>
                </a:cubicBezTo>
                <a:cubicBezTo>
                  <a:pt x="7369" y="11245"/>
                  <a:pt x="7561" y="11245"/>
                  <a:pt x="7680" y="11138"/>
                </a:cubicBezTo>
                <a:cubicBezTo>
                  <a:pt x="7798" y="11030"/>
                  <a:pt x="7798" y="10855"/>
                  <a:pt x="7680" y="10748"/>
                </a:cubicBezTo>
                <a:cubicBezTo>
                  <a:pt x="7621" y="10694"/>
                  <a:pt x="7544" y="10667"/>
                  <a:pt x="7466" y="10667"/>
                </a:cubicBezTo>
                <a:close/>
                <a:moveTo>
                  <a:pt x="2473" y="11394"/>
                </a:moveTo>
                <a:cubicBezTo>
                  <a:pt x="2407" y="11394"/>
                  <a:pt x="2339" y="11417"/>
                  <a:pt x="2289" y="11463"/>
                </a:cubicBezTo>
                <a:cubicBezTo>
                  <a:pt x="2188" y="11555"/>
                  <a:pt x="2188" y="11704"/>
                  <a:pt x="2289" y="11796"/>
                </a:cubicBezTo>
                <a:cubicBezTo>
                  <a:pt x="2390" y="11887"/>
                  <a:pt x="2554" y="11887"/>
                  <a:pt x="2655" y="11796"/>
                </a:cubicBezTo>
                <a:cubicBezTo>
                  <a:pt x="2756" y="11704"/>
                  <a:pt x="2756" y="11555"/>
                  <a:pt x="2655" y="11463"/>
                </a:cubicBezTo>
                <a:cubicBezTo>
                  <a:pt x="2604" y="11417"/>
                  <a:pt x="2539" y="11394"/>
                  <a:pt x="2473" y="11394"/>
                </a:cubicBezTo>
                <a:close/>
                <a:moveTo>
                  <a:pt x="8222" y="11394"/>
                </a:moveTo>
                <a:cubicBezTo>
                  <a:pt x="8156" y="11394"/>
                  <a:pt x="8089" y="11417"/>
                  <a:pt x="8038" y="11463"/>
                </a:cubicBezTo>
                <a:cubicBezTo>
                  <a:pt x="7937" y="11555"/>
                  <a:pt x="7937" y="11704"/>
                  <a:pt x="8038" y="11796"/>
                </a:cubicBezTo>
                <a:cubicBezTo>
                  <a:pt x="8139" y="11887"/>
                  <a:pt x="8303" y="11887"/>
                  <a:pt x="8404" y="11796"/>
                </a:cubicBezTo>
                <a:cubicBezTo>
                  <a:pt x="8505" y="11704"/>
                  <a:pt x="8505" y="11555"/>
                  <a:pt x="8404" y="11463"/>
                </a:cubicBezTo>
                <a:cubicBezTo>
                  <a:pt x="8354" y="11417"/>
                  <a:pt x="8288" y="11394"/>
                  <a:pt x="8222" y="11394"/>
                </a:cubicBezTo>
                <a:close/>
                <a:moveTo>
                  <a:pt x="12747" y="11429"/>
                </a:moveTo>
                <a:cubicBezTo>
                  <a:pt x="12639" y="11432"/>
                  <a:pt x="12537" y="11492"/>
                  <a:pt x="12495" y="11590"/>
                </a:cubicBezTo>
                <a:cubicBezTo>
                  <a:pt x="12439" y="11720"/>
                  <a:pt x="12510" y="11866"/>
                  <a:pt x="12653" y="11917"/>
                </a:cubicBezTo>
                <a:cubicBezTo>
                  <a:pt x="12686" y="11929"/>
                  <a:pt x="12719" y="11936"/>
                  <a:pt x="12753" y="11936"/>
                </a:cubicBezTo>
                <a:cubicBezTo>
                  <a:pt x="12864" y="11936"/>
                  <a:pt x="12970" y="11873"/>
                  <a:pt x="13013" y="11774"/>
                </a:cubicBezTo>
                <a:cubicBezTo>
                  <a:pt x="13069" y="11644"/>
                  <a:pt x="12998" y="11497"/>
                  <a:pt x="12855" y="11446"/>
                </a:cubicBezTo>
                <a:cubicBezTo>
                  <a:pt x="12819" y="11434"/>
                  <a:pt x="12784" y="11429"/>
                  <a:pt x="12747" y="11429"/>
                </a:cubicBezTo>
                <a:close/>
                <a:moveTo>
                  <a:pt x="5347" y="11465"/>
                </a:moveTo>
                <a:cubicBezTo>
                  <a:pt x="5270" y="11465"/>
                  <a:pt x="5191" y="11492"/>
                  <a:pt x="5132" y="11546"/>
                </a:cubicBezTo>
                <a:cubicBezTo>
                  <a:pt x="5014" y="11653"/>
                  <a:pt x="5014" y="11828"/>
                  <a:pt x="5132" y="11936"/>
                </a:cubicBezTo>
                <a:cubicBezTo>
                  <a:pt x="5250" y="12043"/>
                  <a:pt x="5443" y="12043"/>
                  <a:pt x="5561" y="11936"/>
                </a:cubicBezTo>
                <a:cubicBezTo>
                  <a:pt x="5679" y="11828"/>
                  <a:pt x="5679" y="11653"/>
                  <a:pt x="5561" y="11546"/>
                </a:cubicBezTo>
                <a:cubicBezTo>
                  <a:pt x="5502" y="11492"/>
                  <a:pt x="5425" y="11465"/>
                  <a:pt x="5347" y="11465"/>
                </a:cubicBezTo>
                <a:close/>
                <a:moveTo>
                  <a:pt x="1717" y="12121"/>
                </a:moveTo>
                <a:cubicBezTo>
                  <a:pt x="1662" y="12121"/>
                  <a:pt x="1608" y="12141"/>
                  <a:pt x="1567" y="12179"/>
                </a:cubicBezTo>
                <a:cubicBezTo>
                  <a:pt x="1483" y="12255"/>
                  <a:pt x="1483" y="12378"/>
                  <a:pt x="1567" y="12454"/>
                </a:cubicBezTo>
                <a:cubicBezTo>
                  <a:pt x="1650" y="12530"/>
                  <a:pt x="1784" y="12530"/>
                  <a:pt x="1867" y="12454"/>
                </a:cubicBezTo>
                <a:cubicBezTo>
                  <a:pt x="1951" y="12378"/>
                  <a:pt x="1951" y="12255"/>
                  <a:pt x="1867" y="12179"/>
                </a:cubicBezTo>
                <a:cubicBezTo>
                  <a:pt x="1826" y="12141"/>
                  <a:pt x="1772" y="12121"/>
                  <a:pt x="1717" y="12121"/>
                </a:cubicBezTo>
                <a:close/>
                <a:moveTo>
                  <a:pt x="8976" y="12121"/>
                </a:moveTo>
                <a:cubicBezTo>
                  <a:pt x="8921" y="12121"/>
                  <a:pt x="8867" y="12141"/>
                  <a:pt x="8825" y="12179"/>
                </a:cubicBezTo>
                <a:cubicBezTo>
                  <a:pt x="8742" y="12255"/>
                  <a:pt x="8742" y="12378"/>
                  <a:pt x="8825" y="12454"/>
                </a:cubicBezTo>
                <a:cubicBezTo>
                  <a:pt x="8909" y="12530"/>
                  <a:pt x="9045" y="12530"/>
                  <a:pt x="9128" y="12454"/>
                </a:cubicBezTo>
                <a:cubicBezTo>
                  <a:pt x="9212" y="12378"/>
                  <a:pt x="9211" y="12255"/>
                  <a:pt x="9128" y="12179"/>
                </a:cubicBezTo>
                <a:cubicBezTo>
                  <a:pt x="9086" y="12141"/>
                  <a:pt x="9031" y="12121"/>
                  <a:pt x="8976" y="12121"/>
                </a:cubicBezTo>
                <a:close/>
                <a:moveTo>
                  <a:pt x="12363" y="12356"/>
                </a:moveTo>
                <a:cubicBezTo>
                  <a:pt x="12255" y="12364"/>
                  <a:pt x="12158" y="12429"/>
                  <a:pt x="12122" y="12528"/>
                </a:cubicBezTo>
                <a:cubicBezTo>
                  <a:pt x="12073" y="12660"/>
                  <a:pt x="12153" y="12802"/>
                  <a:pt x="12298" y="12847"/>
                </a:cubicBezTo>
                <a:cubicBezTo>
                  <a:pt x="12327" y="12855"/>
                  <a:pt x="12356" y="12860"/>
                  <a:pt x="12385" y="12860"/>
                </a:cubicBezTo>
                <a:cubicBezTo>
                  <a:pt x="12502" y="12860"/>
                  <a:pt x="12611" y="12793"/>
                  <a:pt x="12649" y="12687"/>
                </a:cubicBezTo>
                <a:cubicBezTo>
                  <a:pt x="12697" y="12554"/>
                  <a:pt x="12618" y="12412"/>
                  <a:pt x="12473" y="12368"/>
                </a:cubicBezTo>
                <a:cubicBezTo>
                  <a:pt x="12436" y="12357"/>
                  <a:pt x="12399" y="12353"/>
                  <a:pt x="12363" y="12356"/>
                </a:cubicBezTo>
                <a:close/>
                <a:moveTo>
                  <a:pt x="7047" y="12466"/>
                </a:moveTo>
                <a:cubicBezTo>
                  <a:pt x="6973" y="12466"/>
                  <a:pt x="6901" y="12493"/>
                  <a:pt x="6850" y="12540"/>
                </a:cubicBezTo>
                <a:cubicBezTo>
                  <a:pt x="6798" y="12587"/>
                  <a:pt x="6768" y="12652"/>
                  <a:pt x="6768" y="12719"/>
                </a:cubicBezTo>
                <a:cubicBezTo>
                  <a:pt x="6768" y="12785"/>
                  <a:pt x="6798" y="12851"/>
                  <a:pt x="6850" y="12898"/>
                </a:cubicBezTo>
                <a:cubicBezTo>
                  <a:pt x="6901" y="12945"/>
                  <a:pt x="6973" y="12972"/>
                  <a:pt x="7047" y="12972"/>
                </a:cubicBezTo>
                <a:cubicBezTo>
                  <a:pt x="7120" y="12972"/>
                  <a:pt x="7192" y="12945"/>
                  <a:pt x="7243" y="12898"/>
                </a:cubicBezTo>
                <a:cubicBezTo>
                  <a:pt x="7295" y="12851"/>
                  <a:pt x="7325" y="12785"/>
                  <a:pt x="7325" y="12719"/>
                </a:cubicBezTo>
                <a:cubicBezTo>
                  <a:pt x="7325" y="12652"/>
                  <a:pt x="7295" y="12587"/>
                  <a:pt x="7243" y="12540"/>
                </a:cubicBezTo>
                <a:cubicBezTo>
                  <a:pt x="7192" y="12493"/>
                  <a:pt x="7120" y="12466"/>
                  <a:pt x="7047" y="12466"/>
                </a:cubicBezTo>
                <a:close/>
                <a:moveTo>
                  <a:pt x="5347" y="12477"/>
                </a:moveTo>
                <a:cubicBezTo>
                  <a:pt x="5281" y="12477"/>
                  <a:pt x="5214" y="12499"/>
                  <a:pt x="5164" y="12545"/>
                </a:cubicBezTo>
                <a:cubicBezTo>
                  <a:pt x="5063" y="12637"/>
                  <a:pt x="5063" y="12786"/>
                  <a:pt x="5164" y="12877"/>
                </a:cubicBezTo>
                <a:cubicBezTo>
                  <a:pt x="5264" y="12969"/>
                  <a:pt x="5429" y="12969"/>
                  <a:pt x="5529" y="12877"/>
                </a:cubicBezTo>
                <a:cubicBezTo>
                  <a:pt x="5630" y="12786"/>
                  <a:pt x="5630" y="12637"/>
                  <a:pt x="5529" y="12545"/>
                </a:cubicBezTo>
                <a:cubicBezTo>
                  <a:pt x="5479" y="12499"/>
                  <a:pt x="5414" y="12477"/>
                  <a:pt x="5347" y="12477"/>
                </a:cubicBezTo>
                <a:close/>
                <a:moveTo>
                  <a:pt x="12036" y="13298"/>
                </a:moveTo>
                <a:cubicBezTo>
                  <a:pt x="11929" y="13311"/>
                  <a:pt x="11834" y="13380"/>
                  <a:pt x="11804" y="13481"/>
                </a:cubicBezTo>
                <a:cubicBezTo>
                  <a:pt x="11763" y="13616"/>
                  <a:pt x="11851" y="13755"/>
                  <a:pt x="11999" y="13792"/>
                </a:cubicBezTo>
                <a:cubicBezTo>
                  <a:pt x="12023" y="13798"/>
                  <a:pt x="12047" y="13802"/>
                  <a:pt x="12071" y="13802"/>
                </a:cubicBezTo>
                <a:cubicBezTo>
                  <a:pt x="12194" y="13802"/>
                  <a:pt x="12306" y="13729"/>
                  <a:pt x="12341" y="13616"/>
                </a:cubicBezTo>
                <a:cubicBezTo>
                  <a:pt x="12381" y="13482"/>
                  <a:pt x="12294" y="13342"/>
                  <a:pt x="12146" y="13304"/>
                </a:cubicBezTo>
                <a:cubicBezTo>
                  <a:pt x="12109" y="13295"/>
                  <a:pt x="12072" y="13293"/>
                  <a:pt x="12036" y="13298"/>
                </a:cubicBezTo>
                <a:close/>
                <a:moveTo>
                  <a:pt x="7615" y="13306"/>
                </a:moveTo>
                <a:cubicBezTo>
                  <a:pt x="7579" y="13310"/>
                  <a:pt x="7544" y="13321"/>
                  <a:pt x="7511" y="13338"/>
                </a:cubicBezTo>
                <a:cubicBezTo>
                  <a:pt x="7378" y="13408"/>
                  <a:pt x="7332" y="13562"/>
                  <a:pt x="7409" y="13684"/>
                </a:cubicBezTo>
                <a:cubicBezTo>
                  <a:pt x="7460" y="13765"/>
                  <a:pt x="7554" y="13810"/>
                  <a:pt x="7650" y="13811"/>
                </a:cubicBezTo>
                <a:cubicBezTo>
                  <a:pt x="7697" y="13811"/>
                  <a:pt x="7744" y="13799"/>
                  <a:pt x="7787" y="13777"/>
                </a:cubicBezTo>
                <a:cubicBezTo>
                  <a:pt x="7921" y="13707"/>
                  <a:pt x="7966" y="13552"/>
                  <a:pt x="7890" y="13431"/>
                </a:cubicBezTo>
                <a:cubicBezTo>
                  <a:pt x="7832" y="13340"/>
                  <a:pt x="7722" y="13294"/>
                  <a:pt x="7615" y="13306"/>
                </a:cubicBezTo>
                <a:close/>
                <a:moveTo>
                  <a:pt x="5347" y="13488"/>
                </a:moveTo>
                <a:cubicBezTo>
                  <a:pt x="5293" y="13488"/>
                  <a:pt x="5237" y="13508"/>
                  <a:pt x="5195" y="13546"/>
                </a:cubicBezTo>
                <a:cubicBezTo>
                  <a:pt x="5112" y="13621"/>
                  <a:pt x="5112" y="13743"/>
                  <a:pt x="5195" y="13819"/>
                </a:cubicBezTo>
                <a:cubicBezTo>
                  <a:pt x="5279" y="13895"/>
                  <a:pt x="5414" y="13895"/>
                  <a:pt x="5498" y="13819"/>
                </a:cubicBezTo>
                <a:cubicBezTo>
                  <a:pt x="5581" y="13743"/>
                  <a:pt x="5581" y="13621"/>
                  <a:pt x="5498" y="13546"/>
                </a:cubicBezTo>
                <a:cubicBezTo>
                  <a:pt x="5456" y="13508"/>
                  <a:pt x="5402" y="13488"/>
                  <a:pt x="5347" y="13488"/>
                </a:cubicBezTo>
                <a:close/>
                <a:moveTo>
                  <a:pt x="8137" y="14204"/>
                </a:moveTo>
                <a:cubicBezTo>
                  <a:pt x="8100" y="14203"/>
                  <a:pt x="8062" y="14209"/>
                  <a:pt x="8027" y="14222"/>
                </a:cubicBezTo>
                <a:cubicBezTo>
                  <a:pt x="7885" y="14275"/>
                  <a:pt x="7818" y="14422"/>
                  <a:pt x="7877" y="14551"/>
                </a:cubicBezTo>
                <a:cubicBezTo>
                  <a:pt x="7921" y="14649"/>
                  <a:pt x="8024" y="14708"/>
                  <a:pt x="8133" y="14708"/>
                </a:cubicBezTo>
                <a:cubicBezTo>
                  <a:pt x="8168" y="14708"/>
                  <a:pt x="8204" y="14703"/>
                  <a:pt x="8239" y="14690"/>
                </a:cubicBezTo>
                <a:cubicBezTo>
                  <a:pt x="8381" y="14636"/>
                  <a:pt x="8449" y="14488"/>
                  <a:pt x="8391" y="14359"/>
                </a:cubicBezTo>
                <a:cubicBezTo>
                  <a:pt x="8347" y="14262"/>
                  <a:pt x="8245" y="14205"/>
                  <a:pt x="8137" y="14204"/>
                </a:cubicBezTo>
                <a:close/>
                <a:moveTo>
                  <a:pt x="11761" y="14254"/>
                </a:moveTo>
                <a:cubicBezTo>
                  <a:pt x="11655" y="14272"/>
                  <a:pt x="11564" y="14345"/>
                  <a:pt x="11539" y="14447"/>
                </a:cubicBezTo>
                <a:cubicBezTo>
                  <a:pt x="11505" y="14583"/>
                  <a:pt x="11599" y="14720"/>
                  <a:pt x="11748" y="14750"/>
                </a:cubicBezTo>
                <a:cubicBezTo>
                  <a:pt x="11769" y="14755"/>
                  <a:pt x="11790" y="14756"/>
                  <a:pt x="11810" y="14756"/>
                </a:cubicBezTo>
                <a:cubicBezTo>
                  <a:pt x="11937" y="14756"/>
                  <a:pt x="12051" y="14677"/>
                  <a:pt x="12081" y="14560"/>
                </a:cubicBezTo>
                <a:cubicBezTo>
                  <a:pt x="12114" y="14424"/>
                  <a:pt x="12021" y="14287"/>
                  <a:pt x="11871" y="14256"/>
                </a:cubicBezTo>
                <a:cubicBezTo>
                  <a:pt x="11833" y="14248"/>
                  <a:pt x="11797" y="14248"/>
                  <a:pt x="11761" y="14254"/>
                </a:cubicBezTo>
                <a:close/>
                <a:moveTo>
                  <a:pt x="8527" y="15150"/>
                </a:moveTo>
                <a:cubicBezTo>
                  <a:pt x="8491" y="15147"/>
                  <a:pt x="8454" y="15149"/>
                  <a:pt x="8417" y="15159"/>
                </a:cubicBezTo>
                <a:cubicBezTo>
                  <a:pt x="8269" y="15198"/>
                  <a:pt x="8184" y="15339"/>
                  <a:pt x="8228" y="15473"/>
                </a:cubicBezTo>
                <a:cubicBezTo>
                  <a:pt x="8263" y="15583"/>
                  <a:pt x="8375" y="15653"/>
                  <a:pt x="8495" y="15653"/>
                </a:cubicBezTo>
                <a:cubicBezTo>
                  <a:pt x="8521" y="15653"/>
                  <a:pt x="8547" y="15650"/>
                  <a:pt x="8573" y="15643"/>
                </a:cubicBezTo>
                <a:cubicBezTo>
                  <a:pt x="8721" y="15603"/>
                  <a:pt x="8806" y="15463"/>
                  <a:pt x="8762" y="15329"/>
                </a:cubicBezTo>
                <a:cubicBezTo>
                  <a:pt x="8730" y="15229"/>
                  <a:pt x="8634" y="15162"/>
                  <a:pt x="8527" y="15150"/>
                </a:cubicBezTo>
                <a:close/>
                <a:moveTo>
                  <a:pt x="11643" y="15218"/>
                </a:moveTo>
                <a:cubicBezTo>
                  <a:pt x="11491" y="15193"/>
                  <a:pt x="11347" y="15285"/>
                  <a:pt x="11319" y="15422"/>
                </a:cubicBezTo>
                <a:cubicBezTo>
                  <a:pt x="11292" y="15559"/>
                  <a:pt x="11391" y="15691"/>
                  <a:pt x="11542" y="15716"/>
                </a:cubicBezTo>
                <a:cubicBezTo>
                  <a:pt x="11559" y="15719"/>
                  <a:pt x="11576" y="15719"/>
                  <a:pt x="11592" y="15719"/>
                </a:cubicBezTo>
                <a:cubicBezTo>
                  <a:pt x="11724" y="15719"/>
                  <a:pt x="11843" y="15635"/>
                  <a:pt x="11867" y="15513"/>
                </a:cubicBezTo>
                <a:cubicBezTo>
                  <a:pt x="11895" y="15376"/>
                  <a:pt x="11793" y="15243"/>
                  <a:pt x="11643" y="15218"/>
                </a:cubicBezTo>
                <a:close/>
                <a:moveTo>
                  <a:pt x="8814" y="16122"/>
                </a:moveTo>
                <a:cubicBezTo>
                  <a:pt x="8779" y="16116"/>
                  <a:pt x="8742" y="16117"/>
                  <a:pt x="8705" y="16124"/>
                </a:cubicBezTo>
                <a:cubicBezTo>
                  <a:pt x="8554" y="16154"/>
                  <a:pt x="8459" y="16288"/>
                  <a:pt x="8491" y="16424"/>
                </a:cubicBezTo>
                <a:cubicBezTo>
                  <a:pt x="8520" y="16543"/>
                  <a:pt x="8636" y="16625"/>
                  <a:pt x="8764" y="16625"/>
                </a:cubicBezTo>
                <a:cubicBezTo>
                  <a:pt x="8783" y="16625"/>
                  <a:pt x="8802" y="16623"/>
                  <a:pt x="8822" y="16619"/>
                </a:cubicBezTo>
                <a:cubicBezTo>
                  <a:pt x="8972" y="16589"/>
                  <a:pt x="9068" y="16456"/>
                  <a:pt x="9035" y="16320"/>
                </a:cubicBezTo>
                <a:cubicBezTo>
                  <a:pt x="9011" y="16217"/>
                  <a:pt x="8921" y="16141"/>
                  <a:pt x="8814" y="16122"/>
                </a:cubicBezTo>
                <a:close/>
                <a:moveTo>
                  <a:pt x="11457" y="16188"/>
                </a:moveTo>
                <a:cubicBezTo>
                  <a:pt x="11305" y="16168"/>
                  <a:pt x="11163" y="16263"/>
                  <a:pt x="11141" y="16401"/>
                </a:cubicBezTo>
                <a:cubicBezTo>
                  <a:pt x="11119" y="16539"/>
                  <a:pt x="11223" y="16667"/>
                  <a:pt x="11375" y="16688"/>
                </a:cubicBezTo>
                <a:cubicBezTo>
                  <a:pt x="11389" y="16690"/>
                  <a:pt x="11403" y="16691"/>
                  <a:pt x="11416" y="16691"/>
                </a:cubicBezTo>
                <a:cubicBezTo>
                  <a:pt x="11552" y="16691"/>
                  <a:pt x="11671" y="16601"/>
                  <a:pt x="11691" y="16475"/>
                </a:cubicBezTo>
                <a:cubicBezTo>
                  <a:pt x="11713" y="16337"/>
                  <a:pt x="11609" y="16208"/>
                  <a:pt x="11457" y="16188"/>
                </a:cubicBezTo>
                <a:close/>
                <a:moveTo>
                  <a:pt x="8920" y="17106"/>
                </a:moveTo>
                <a:cubicBezTo>
                  <a:pt x="8768" y="17128"/>
                  <a:pt x="8665" y="17258"/>
                  <a:pt x="8690" y="17396"/>
                </a:cubicBezTo>
                <a:cubicBezTo>
                  <a:pt x="8712" y="17521"/>
                  <a:pt x="8831" y="17609"/>
                  <a:pt x="8965" y="17609"/>
                </a:cubicBezTo>
                <a:cubicBezTo>
                  <a:pt x="8979" y="17609"/>
                  <a:pt x="8995" y="17608"/>
                  <a:pt x="9009" y="17606"/>
                </a:cubicBezTo>
                <a:cubicBezTo>
                  <a:pt x="9161" y="17583"/>
                  <a:pt x="9264" y="17455"/>
                  <a:pt x="9240" y="17317"/>
                </a:cubicBezTo>
                <a:cubicBezTo>
                  <a:pt x="9215" y="17179"/>
                  <a:pt x="9072" y="17084"/>
                  <a:pt x="8920" y="17106"/>
                </a:cubicBezTo>
                <a:close/>
                <a:moveTo>
                  <a:pt x="11308" y="17162"/>
                </a:moveTo>
                <a:cubicBezTo>
                  <a:pt x="11155" y="17146"/>
                  <a:pt x="11018" y="17246"/>
                  <a:pt x="11000" y="17385"/>
                </a:cubicBezTo>
                <a:cubicBezTo>
                  <a:pt x="10983" y="17524"/>
                  <a:pt x="11090" y="17648"/>
                  <a:pt x="11243" y="17665"/>
                </a:cubicBezTo>
                <a:cubicBezTo>
                  <a:pt x="11254" y="17666"/>
                  <a:pt x="11266" y="17667"/>
                  <a:pt x="11277" y="17666"/>
                </a:cubicBezTo>
                <a:cubicBezTo>
                  <a:pt x="11416" y="17666"/>
                  <a:pt x="11537" y="17571"/>
                  <a:pt x="11553" y="17442"/>
                </a:cubicBezTo>
                <a:cubicBezTo>
                  <a:pt x="11571" y="17303"/>
                  <a:pt x="11461" y="17178"/>
                  <a:pt x="11308" y="17162"/>
                </a:cubicBezTo>
                <a:close/>
                <a:moveTo>
                  <a:pt x="9084" y="18098"/>
                </a:moveTo>
                <a:cubicBezTo>
                  <a:pt x="8931" y="18115"/>
                  <a:pt x="8824" y="18240"/>
                  <a:pt x="8842" y="18379"/>
                </a:cubicBezTo>
                <a:cubicBezTo>
                  <a:pt x="8860" y="18506"/>
                  <a:pt x="8980" y="18601"/>
                  <a:pt x="9119" y="18601"/>
                </a:cubicBezTo>
                <a:cubicBezTo>
                  <a:pt x="9130" y="18601"/>
                  <a:pt x="9142" y="18601"/>
                  <a:pt x="9152" y="18600"/>
                </a:cubicBezTo>
                <a:cubicBezTo>
                  <a:pt x="9305" y="18583"/>
                  <a:pt x="9414" y="18456"/>
                  <a:pt x="9396" y="18318"/>
                </a:cubicBezTo>
                <a:cubicBezTo>
                  <a:pt x="9376" y="18179"/>
                  <a:pt x="9237" y="18081"/>
                  <a:pt x="9084" y="18098"/>
                </a:cubicBezTo>
                <a:close/>
                <a:moveTo>
                  <a:pt x="11191" y="18141"/>
                </a:moveTo>
                <a:cubicBezTo>
                  <a:pt x="11038" y="18128"/>
                  <a:pt x="10905" y="18231"/>
                  <a:pt x="10890" y="18370"/>
                </a:cubicBezTo>
                <a:cubicBezTo>
                  <a:pt x="10878" y="18509"/>
                  <a:pt x="10989" y="18631"/>
                  <a:pt x="11143" y="18644"/>
                </a:cubicBezTo>
                <a:cubicBezTo>
                  <a:pt x="11151" y="18644"/>
                  <a:pt x="11159" y="18645"/>
                  <a:pt x="11167" y="18645"/>
                </a:cubicBezTo>
                <a:cubicBezTo>
                  <a:pt x="11310" y="18645"/>
                  <a:pt x="11431" y="18545"/>
                  <a:pt x="11444" y="18414"/>
                </a:cubicBezTo>
                <a:cubicBezTo>
                  <a:pt x="11458" y="18275"/>
                  <a:pt x="11345" y="18153"/>
                  <a:pt x="11191" y="18141"/>
                </a:cubicBezTo>
                <a:close/>
                <a:moveTo>
                  <a:pt x="9210" y="19092"/>
                </a:moveTo>
                <a:cubicBezTo>
                  <a:pt x="9057" y="19105"/>
                  <a:pt x="8945" y="19229"/>
                  <a:pt x="8959" y="19367"/>
                </a:cubicBezTo>
                <a:cubicBezTo>
                  <a:pt x="8973" y="19498"/>
                  <a:pt x="9094" y="19597"/>
                  <a:pt x="9236" y="19597"/>
                </a:cubicBezTo>
                <a:cubicBezTo>
                  <a:pt x="9245" y="19597"/>
                  <a:pt x="9253" y="19596"/>
                  <a:pt x="9262" y="19595"/>
                </a:cubicBezTo>
                <a:cubicBezTo>
                  <a:pt x="9415" y="19583"/>
                  <a:pt x="9527" y="19459"/>
                  <a:pt x="9513" y="19320"/>
                </a:cubicBezTo>
                <a:cubicBezTo>
                  <a:pt x="9498" y="19181"/>
                  <a:pt x="9363" y="19079"/>
                  <a:pt x="9210" y="19092"/>
                </a:cubicBezTo>
                <a:close/>
                <a:moveTo>
                  <a:pt x="11104" y="19121"/>
                </a:moveTo>
                <a:cubicBezTo>
                  <a:pt x="10951" y="19112"/>
                  <a:pt x="10819" y="19218"/>
                  <a:pt x="10809" y="19357"/>
                </a:cubicBezTo>
                <a:cubicBezTo>
                  <a:pt x="10799" y="19497"/>
                  <a:pt x="10915" y="19616"/>
                  <a:pt x="11069" y="19626"/>
                </a:cubicBezTo>
                <a:cubicBezTo>
                  <a:pt x="11075" y="19626"/>
                  <a:pt x="11080" y="19627"/>
                  <a:pt x="11085" y="19627"/>
                </a:cubicBezTo>
                <a:cubicBezTo>
                  <a:pt x="11231" y="19627"/>
                  <a:pt x="11354" y="19524"/>
                  <a:pt x="11364" y="19389"/>
                </a:cubicBezTo>
                <a:cubicBezTo>
                  <a:pt x="11373" y="19250"/>
                  <a:pt x="11257" y="19130"/>
                  <a:pt x="11104" y="19121"/>
                </a:cubicBezTo>
                <a:close/>
                <a:moveTo>
                  <a:pt x="9306" y="20091"/>
                </a:moveTo>
                <a:cubicBezTo>
                  <a:pt x="9153" y="20101"/>
                  <a:pt x="9038" y="20220"/>
                  <a:pt x="9048" y="20360"/>
                </a:cubicBezTo>
                <a:cubicBezTo>
                  <a:pt x="9059" y="20493"/>
                  <a:pt x="9180" y="20596"/>
                  <a:pt x="9325" y="20596"/>
                </a:cubicBezTo>
                <a:cubicBezTo>
                  <a:pt x="9332" y="20596"/>
                  <a:pt x="9338" y="20595"/>
                  <a:pt x="9345" y="20594"/>
                </a:cubicBezTo>
                <a:cubicBezTo>
                  <a:pt x="9499" y="20584"/>
                  <a:pt x="9615" y="20464"/>
                  <a:pt x="9604" y="20324"/>
                </a:cubicBezTo>
                <a:cubicBezTo>
                  <a:pt x="9593" y="20185"/>
                  <a:pt x="9460" y="20081"/>
                  <a:pt x="9306" y="20091"/>
                </a:cubicBezTo>
                <a:close/>
                <a:moveTo>
                  <a:pt x="11041" y="20103"/>
                </a:moveTo>
                <a:cubicBezTo>
                  <a:pt x="10887" y="20097"/>
                  <a:pt x="10758" y="20205"/>
                  <a:pt x="10751" y="20345"/>
                </a:cubicBezTo>
                <a:cubicBezTo>
                  <a:pt x="10744" y="20484"/>
                  <a:pt x="10863" y="20604"/>
                  <a:pt x="11017" y="20609"/>
                </a:cubicBezTo>
                <a:cubicBezTo>
                  <a:pt x="11020" y="20609"/>
                  <a:pt x="11026" y="20609"/>
                  <a:pt x="11030" y="20609"/>
                </a:cubicBezTo>
                <a:cubicBezTo>
                  <a:pt x="11178" y="20609"/>
                  <a:pt x="11300" y="20502"/>
                  <a:pt x="11306" y="20366"/>
                </a:cubicBezTo>
                <a:cubicBezTo>
                  <a:pt x="11313" y="20226"/>
                  <a:pt x="11194" y="20109"/>
                  <a:pt x="11041" y="20103"/>
                </a:cubicBezTo>
                <a:close/>
                <a:moveTo>
                  <a:pt x="9394" y="21094"/>
                </a:moveTo>
                <a:cubicBezTo>
                  <a:pt x="9321" y="21094"/>
                  <a:pt x="9249" y="21121"/>
                  <a:pt x="9197" y="21168"/>
                </a:cubicBezTo>
                <a:cubicBezTo>
                  <a:pt x="9145" y="21215"/>
                  <a:pt x="9115" y="21280"/>
                  <a:pt x="9115" y="21347"/>
                </a:cubicBezTo>
                <a:cubicBezTo>
                  <a:pt x="9115" y="21413"/>
                  <a:pt x="9145" y="21479"/>
                  <a:pt x="9197" y="21526"/>
                </a:cubicBezTo>
                <a:cubicBezTo>
                  <a:pt x="9249" y="21573"/>
                  <a:pt x="9320" y="21600"/>
                  <a:pt x="9394" y="21600"/>
                </a:cubicBezTo>
                <a:cubicBezTo>
                  <a:pt x="9467" y="21600"/>
                  <a:pt x="9539" y="21573"/>
                  <a:pt x="9591" y="21526"/>
                </a:cubicBezTo>
                <a:cubicBezTo>
                  <a:pt x="9642" y="21478"/>
                  <a:pt x="9672" y="21413"/>
                  <a:pt x="9672" y="21347"/>
                </a:cubicBezTo>
                <a:cubicBezTo>
                  <a:pt x="9672" y="21280"/>
                  <a:pt x="9642" y="21215"/>
                  <a:pt x="9591" y="21168"/>
                </a:cubicBezTo>
                <a:cubicBezTo>
                  <a:pt x="9539" y="21121"/>
                  <a:pt x="9467" y="21094"/>
                  <a:pt x="9394" y="21094"/>
                </a:cubicBezTo>
                <a:close/>
                <a:moveTo>
                  <a:pt x="10994" y="21094"/>
                </a:moveTo>
                <a:cubicBezTo>
                  <a:pt x="10921" y="21094"/>
                  <a:pt x="10850" y="21121"/>
                  <a:pt x="10798" y="21168"/>
                </a:cubicBezTo>
                <a:cubicBezTo>
                  <a:pt x="10746" y="21215"/>
                  <a:pt x="10716" y="21280"/>
                  <a:pt x="10716" y="21347"/>
                </a:cubicBezTo>
                <a:cubicBezTo>
                  <a:pt x="10716" y="21413"/>
                  <a:pt x="10746" y="21479"/>
                  <a:pt x="10798" y="21526"/>
                </a:cubicBezTo>
                <a:cubicBezTo>
                  <a:pt x="10849" y="21573"/>
                  <a:pt x="10922" y="21600"/>
                  <a:pt x="10994" y="21600"/>
                </a:cubicBezTo>
                <a:cubicBezTo>
                  <a:pt x="11068" y="21600"/>
                  <a:pt x="11139" y="21573"/>
                  <a:pt x="11191" y="21526"/>
                </a:cubicBezTo>
                <a:cubicBezTo>
                  <a:pt x="11243" y="21479"/>
                  <a:pt x="11271" y="21414"/>
                  <a:pt x="11271" y="21347"/>
                </a:cubicBezTo>
                <a:cubicBezTo>
                  <a:pt x="11271" y="21280"/>
                  <a:pt x="11243" y="21215"/>
                  <a:pt x="11191" y="21168"/>
                </a:cubicBezTo>
                <a:cubicBezTo>
                  <a:pt x="11140" y="21121"/>
                  <a:pt x="11068" y="21094"/>
                  <a:pt x="10994" y="21094"/>
                </a:cubicBezTo>
                <a:close/>
              </a:path>
            </a:pathLst>
          </a:custGeom>
          <a:solidFill>
            <a:srgbClr val="FFD47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unnamed.jpg" descr="unnam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2914" y="1489479"/>
            <a:ext cx="20493321" cy="110471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3" name="bd0f009b7b89f03d3837f9df2632aa9e.jpg"/>
          <p:cNvGrpSpPr/>
          <p:nvPr/>
        </p:nvGrpSpPr>
        <p:grpSpPr>
          <a:xfrm>
            <a:off x="5012299" y="2132168"/>
            <a:ext cx="13994550" cy="10141697"/>
            <a:chOff x="0" y="0"/>
            <a:chExt cx="13994548" cy="10141696"/>
          </a:xfrm>
        </p:grpSpPr>
        <p:pic>
          <p:nvPicPr>
            <p:cNvPr id="162" name="bd0f009b7b89f03d3837f9df2632aa9e.jpg" descr="bd0f009b7b89f03d3837f9df2632aa9e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77800" y="114300"/>
              <a:ext cx="13638949" cy="969719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1" name="bd0f009b7b89f03d3837f9df2632aa9e.jpg" descr="bd0f009b7b89f03d3837f9df2632aa9e.jp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3994549" cy="1014169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" dur="1250" fill="hold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0" grpId="1"/>
      <p:bldP build="whole" bldLvl="1" animBg="1" rev="0" advAuto="0" spid="163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1280px-Illustrated_London_News_-_Christmas_Truce_1914.jpg" descr="1280px-Illustrated_London_News_-_Christmas_Truce_19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60981" y="1317661"/>
            <a:ext cx="17062038" cy="10237223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oldiers from both sides (the British and the Germans) exchange cheerful conversation (An artist's impression from The Illustrated London News of 9 January 1915: &quot;British and German Soldiers Arm-in-Arm Exchanging Headgear: A Christmas Truce between Oppos"/>
          <p:cNvSpPr txBox="1"/>
          <p:nvPr/>
        </p:nvSpPr>
        <p:spPr>
          <a:xfrm>
            <a:off x="4816142" y="11889316"/>
            <a:ext cx="14751716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sz="2432">
                <a:solidFill>
                  <a:srgbClr val="20212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Soldiers from both sides (the British and the Germans) exchange cheerful conversation (An artist's impression from </a:t>
            </a:r>
            <a:r>
              <a:rPr i="1">
                <a:solidFill>
                  <a:srgbClr val="0645AD"/>
                </a:solidFill>
                <a:hlinkClick r:id="rId3" invalidUrl="" action="" tgtFrame="" tooltip="" history="1" highlightClick="0" endSnd="0"/>
              </a:rPr>
              <a:t>The Illustrated London News</a:t>
            </a:r>
            <a:r>
              <a:t> of 9 January 1915: "British and German Soldiers Arm-in-Arm Exchanging Headgear: A Christmas Truce between Opposing Trenches")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Biblical  Bibliotherapy"/>
          <p:cNvSpPr txBox="1"/>
          <p:nvPr>
            <p:ph type="title"/>
          </p:nvPr>
        </p:nvSpPr>
        <p:spPr>
          <a:xfrm>
            <a:off x="3457343" y="3981019"/>
            <a:ext cx="19709541" cy="5753961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defRPr spc="-138" sz="13800"/>
            </a:lvl1pPr>
          </a:lstStyle>
          <a:p>
            <a:pPr/>
            <a:r>
              <a:t>Biblical  Bibliotherapy</a:t>
            </a:r>
          </a:p>
        </p:txBody>
      </p:sp>
      <p:sp>
        <p:nvSpPr>
          <p:cNvPr id="169" name="Biblical Bibliotherapy"/>
          <p:cNvSpPr txBox="1"/>
          <p:nvPr/>
        </p:nvSpPr>
        <p:spPr>
          <a:xfrm>
            <a:off x="9924896" y="5783844"/>
            <a:ext cx="6774435" cy="89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1" sz="5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Biblical Bibliotherapy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2">
            <a:hueOff val="312616"/>
            <a:satOff val="21048"/>
            <a:lumOff val="-29411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哈巴谷書…"/>
          <p:cNvSpPr txBox="1"/>
          <p:nvPr/>
        </p:nvSpPr>
        <p:spPr>
          <a:xfrm>
            <a:off x="6393529" y="3401483"/>
            <a:ext cx="11596942" cy="339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0000">
                <a:solidFill>
                  <a:srgbClr val="FFFFFF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哈巴谷書</a:t>
            </a:r>
          </a:p>
          <a:p>
            <a:pPr>
              <a:defRPr sz="8500">
                <a:solidFill>
                  <a:srgbClr val="FFD479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The Book of Habakkuk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80901" y="2077581"/>
            <a:ext cx="16872065" cy="9560838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耶和華啊！我呼求你，你不應允，要到幾時呢？"/>
          <p:cNvSpPr txBox="1"/>
          <p:nvPr/>
        </p:nvSpPr>
        <p:spPr>
          <a:xfrm>
            <a:off x="7489069" y="9567333"/>
            <a:ext cx="1045572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marL="1273628" indent="-587828" algn="l">
              <a:lnSpc>
                <a:spcPct val="130000"/>
              </a:lnSpc>
              <a:buSzPct val="70000"/>
              <a:buBlip>
                <a:blip r:embed="rId3"/>
              </a:buBlip>
              <a:defRPr sz="3400"/>
            </a:pPr>
            <a:r>
              <a:t>耶和華啊！我呼求你，你不應允，要到幾時呢？</a:t>
            </a:r>
          </a:p>
        </p:txBody>
      </p:sp>
      <p:sp>
        <p:nvSpPr>
          <p:cNvPr id="175" name="惡人吞滅比自己公義的，你為何靜默不語呢？"/>
          <p:cNvSpPr txBox="1"/>
          <p:nvPr/>
        </p:nvSpPr>
        <p:spPr>
          <a:xfrm>
            <a:off x="8162168" y="10481733"/>
            <a:ext cx="910953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59228" indent="-359228">
              <a:buSzPct val="70000"/>
              <a:buBlip>
                <a:blip r:embed="rId3"/>
              </a:buBlip>
              <a:defRPr sz="3400"/>
            </a:lvl1pPr>
          </a:lstStyle>
          <a:p>
            <a:pPr/>
            <a:r>
              <a:t>惡人吞滅比自己公義的，你為何靜默不語呢？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24992" y="-617257"/>
            <a:ext cx="19934016" cy="14950514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北國以色列在西元前722年被亞述所滅。南國猶大在西元前586年亡於新巴比倫，耶路撒冷城、所羅門聖殿被毀，國中的精華與上層人士被擄去巴比倫異邦，進入巴比倫囚虜時期，這個時期持續近半個世紀。西元前538年，波斯古列王（亦稱居魯士王）興起，釋放猶大被擄的人歸回巴勒斯坦。以色列民族經歷亡國之痛超過2500年，最後在西元1948年5月14日才復國。"/>
          <p:cNvSpPr txBox="1"/>
          <p:nvPr/>
        </p:nvSpPr>
        <p:spPr>
          <a:xfrm>
            <a:off x="1254217" y="9850966"/>
            <a:ext cx="7877455" cy="2768601"/>
          </a:xfrm>
          <a:prstGeom prst="rect">
            <a:avLst/>
          </a:prstGeom>
          <a:solidFill>
            <a:schemeClr val="accent2">
              <a:hueOff val="-113182"/>
              <a:satOff val="-20203"/>
              <a:lumOff val="1883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120000"/>
              </a:lnSpc>
              <a:defRPr cap="all"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</a:lstStyle>
          <a:p>
            <a:pPr/>
            <a:r>
              <a:t>北國以色列在西元前722年被亞述所滅。南國猶大在西元前586年亡於新巴比倫，耶路撒冷城、所羅門聖殿被毀，國中的精華與上層人士被擄去巴比倫異邦，進入巴比倫囚虜時期，這個時期持續近半個世紀。西元前538年，波斯古列王（亦稱居魯士王）興起，釋放猶大被擄的人歸回巴勒斯坦。以色列民族經歷亡國之痛超過2500年，最後在西元1948年5月14日才復國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9733" y="478815"/>
            <a:ext cx="17299622" cy="12974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9411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2263" y="2106182"/>
            <a:ext cx="8231686" cy="98231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5" name="影像"/>
          <p:cNvGrpSpPr/>
          <p:nvPr/>
        </p:nvGrpSpPr>
        <p:grpSpPr>
          <a:xfrm>
            <a:off x="7780944" y="-50801"/>
            <a:ext cx="16306646" cy="13817601"/>
            <a:chOff x="0" y="0"/>
            <a:chExt cx="16306644" cy="13817600"/>
          </a:xfrm>
        </p:grpSpPr>
        <p:pic>
          <p:nvPicPr>
            <p:cNvPr id="184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0800" y="50800"/>
              <a:ext cx="16205045" cy="13716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3" name="影像" descr="影像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6306645" cy="138176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2">
            <a:hueOff val="312616"/>
            <a:satOff val="21048"/>
            <a:lumOff val="-29411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哈巴谷…"/>
          <p:cNvSpPr txBox="1"/>
          <p:nvPr/>
        </p:nvSpPr>
        <p:spPr>
          <a:xfrm>
            <a:off x="9667652" y="1623483"/>
            <a:ext cx="5048696" cy="339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0000">
                <a:solidFill>
                  <a:srgbClr val="FFFFFF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哈巴谷</a:t>
            </a:r>
          </a:p>
          <a:p>
            <a:pPr>
              <a:defRPr sz="8500">
                <a:solidFill>
                  <a:srgbClr val="FFD479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Habakkuk</a:t>
            </a:r>
          </a:p>
        </p:txBody>
      </p:sp>
      <p:sp>
        <p:nvSpPr>
          <p:cNvPr id="188" name="Habaqqua 一字是少見的希伯來名字，自根源自habaq，亦即「擁抱」，因此這位先知的名字意義為「擁抱的人」或「依附、抓住」，這是頗合適他的個性，因為先知哈巴谷，無論他的國家或家園發生任何大變故，他都深信要緊緊地倚靠 神。[3:16-19]"/>
          <p:cNvSpPr txBox="1"/>
          <p:nvPr/>
        </p:nvSpPr>
        <p:spPr>
          <a:xfrm>
            <a:off x="3223024" y="6130290"/>
            <a:ext cx="17937951" cy="3589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defRPr sz="3800"/>
            </a:pPr>
            <a:r>
              <a:t>Habaqqua 一字是少見的希伯來名字，自根源自habaq，亦即「擁抱」，因此這位先知的名字意義為「擁抱的人」或「依附、抓住」，這是頗合適他的個性，因為先知哈巴谷，無論他的國家或家園發生任何大變故，他都深信要緊緊地倚靠 神。[3:16-19]</a:t>
            </a:r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2">
            <a:hueOff val="312616"/>
            <a:satOff val="21048"/>
            <a:lumOff val="-29411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哈巴谷書…"/>
          <p:cNvSpPr txBox="1"/>
          <p:nvPr/>
        </p:nvSpPr>
        <p:spPr>
          <a:xfrm>
            <a:off x="8082153" y="965199"/>
            <a:ext cx="8219695" cy="294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0000">
                <a:solidFill>
                  <a:srgbClr val="FFFFFF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哈巴谷書</a:t>
            </a:r>
          </a:p>
          <a:p>
            <a:pPr>
              <a:defRPr sz="6000">
                <a:solidFill>
                  <a:srgbClr val="FFD479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The Book of Habakkuk</a:t>
            </a:r>
          </a:p>
        </p:txBody>
      </p:sp>
      <p:sp>
        <p:nvSpPr>
          <p:cNvPr id="191" name="先知哈巴谷 因自己的國家猶大遍地暴力盛行、公理不彰而憂傷。他時時想到上帝，心中沈重的負擔，令他吶喊與禱告：「要到幾時呢？」。然而，上帝的回答，卻更令哈巴谷更為驚訝無比，因為上帝竟然興起了更是殘暴惡行的巴比倫人，來懲戒猶大國！…"/>
          <p:cNvSpPr txBox="1"/>
          <p:nvPr/>
        </p:nvSpPr>
        <p:spPr>
          <a:xfrm>
            <a:off x="3086272" y="4515704"/>
            <a:ext cx="18787189" cy="8172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3000"/>
            </a:pPr>
            <a:r>
              <a:t>        先知哈巴谷 因自己的國家</a:t>
            </a:r>
            <a:r>
              <a:rPr u="sng"/>
              <a:t>猶大</a:t>
            </a:r>
            <a:r>
              <a:t>遍地暴力盛行、公理不彰而憂傷。他時時想到上帝，心中沈重的負擔，令他吶喊與禱告：「要到幾時呢？」。然而，上帝的回答，卻更令哈巴谷更為驚訝無比，因為上帝竟然興起了更是殘暴惡行的</a:t>
            </a:r>
            <a:r>
              <a:rPr u="sng"/>
              <a:t>巴比倫</a:t>
            </a:r>
            <a:r>
              <a:t>人，來懲戒</a:t>
            </a:r>
            <a:r>
              <a:rPr u="sng"/>
              <a:t>猶大國</a:t>
            </a:r>
            <a:r>
              <a:t>！</a:t>
            </a:r>
          </a:p>
          <a:p>
            <a:pPr algn="l">
              <a:lnSpc>
                <a:spcPct val="120000"/>
              </a:lnSpc>
              <a:defRPr sz="3000"/>
            </a:pPr>
            <a:r>
              <a:t>      「上帝啊！我們沒有那麼糟吧？你還是亙古公義之神，難道你沒有發現</a:t>
            </a:r>
            <a:r>
              <a:rPr u="sng"/>
              <a:t>巴比倫</a:t>
            </a:r>
            <a:r>
              <a:t>人的可惡嗎！？.....」哈巴谷極力哀嘆吶喊，抱怨「這又為什麼！」</a:t>
            </a:r>
          </a:p>
          <a:p>
            <a:pPr algn="l">
              <a:lnSpc>
                <a:spcPct val="120000"/>
              </a:lnSpc>
              <a:defRPr sz="3000"/>
            </a:pPr>
          </a:p>
          <a:p>
            <a:pPr algn="l">
              <a:lnSpc>
                <a:spcPct val="120000"/>
              </a:lnSpc>
              <a:defRPr sz="3000"/>
            </a:pPr>
            <a:r>
              <a:t>        上帝第二次回答了他：「我是歷史與時間的主宰，也不虛謊。」；而公義懲惡的時間「雖然延遲，還要等候；因為必然臨到，不再延遲。」</a:t>
            </a:r>
          </a:p>
          <a:p>
            <a:pPr algn="l">
              <a:lnSpc>
                <a:spcPct val="120000"/>
              </a:lnSpc>
              <a:defRPr sz="3000"/>
            </a:pPr>
            <a:r>
              <a:t>上帝在這次回答中，很清楚地表明巴比倫人的災禍，不久亦將臨到，因為：「惟義人因信得生」，巴比倫人何義之有呢？在上帝的掌權裡，我們全地的人，都應當「肅敬靜默」，言語不要再多所抱怨。</a:t>
            </a:r>
          </a:p>
          <a:p>
            <a:pPr algn="l">
              <a:lnSpc>
                <a:spcPct val="120000"/>
              </a:lnSpc>
              <a:defRPr sz="3000"/>
            </a:pPr>
          </a:p>
          <a:p>
            <a:pPr algn="l">
              <a:lnSpc>
                <a:spcPct val="120000"/>
              </a:lnSpc>
              <a:defRPr sz="3000"/>
            </a:pPr>
            <a:r>
              <a:t>         哈巴谷頓然開豁了。再次虛心禱告，以詩歌吟唱，來為自己為全民代禱，求上帝「在發怒的時候以憐憫為念」；再怎麼樣惡劣環境，主啊，你都是我的力量，並使我仍能因你喜樂，在困厄中穩行。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90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哈巴谷書 大綱"/>
          <p:cNvSpPr txBox="1"/>
          <p:nvPr/>
        </p:nvSpPr>
        <p:spPr>
          <a:xfrm>
            <a:off x="8410955" y="1494366"/>
            <a:ext cx="7562089" cy="307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0">
                <a:solidFill>
                  <a:srgbClr val="FFD479"/>
                </a:solidFill>
              </a:defRPr>
            </a:lvl1pPr>
          </a:lstStyle>
          <a:p>
            <a:pPr/>
            <a:r>
              <a:t>哈巴谷書 大綱</a:t>
            </a:r>
          </a:p>
        </p:txBody>
      </p:sp>
      <p:sp>
        <p:nvSpPr>
          <p:cNvPr id="194" name="開宗明義：先知哈巴谷所得的默示（1:1）…"/>
          <p:cNvSpPr txBox="1"/>
          <p:nvPr/>
        </p:nvSpPr>
        <p:spPr>
          <a:xfrm>
            <a:off x="3017456" y="4087759"/>
            <a:ext cx="21096735" cy="948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71500" indent="-571500" algn="l">
              <a:lnSpc>
                <a:spcPct val="120000"/>
              </a:lnSpc>
              <a:buSzPct val="70000"/>
              <a:buBlip>
                <a:blip r:embed="rId2"/>
              </a:buBlip>
              <a:defRPr sz="3500"/>
            </a:pPr>
            <a:r>
              <a:t>開宗明義：先知哈巴谷所得的默示（1:1）</a:t>
            </a:r>
          </a:p>
          <a:p>
            <a:pPr marL="571500" indent="-571500" algn="l">
              <a:lnSpc>
                <a:spcPct val="120000"/>
              </a:lnSpc>
              <a:buSzPct val="70000"/>
              <a:buBlip>
                <a:blip r:embed="rId2"/>
              </a:buBlip>
              <a:defRPr sz="3500"/>
            </a:pPr>
            <a:r>
              <a:rPr>
                <a:solidFill>
                  <a:schemeClr val="accent4">
                    <a:hueOff val="-647545"/>
                    <a:lumOff val="-4635"/>
                  </a:schemeClr>
                </a:solidFill>
              </a:rPr>
              <a:t>抱怨的禱告ㄧ</a:t>
            </a:r>
            <a:r>
              <a:t>（1:2 - 1:4）</a:t>
            </a:r>
          </a:p>
          <a:p>
            <a:pPr lvl="3" algn="l">
              <a:lnSpc>
                <a:spcPct val="120000"/>
              </a:lnSpc>
              <a:defRPr sz="3500"/>
            </a:pPr>
            <a:r>
              <a:t>：抱怨神做得太少 （1:2-4) - - 問：為何惡人不必受苦？公理顯然顛倒。</a:t>
            </a:r>
          </a:p>
          <a:p>
            <a:pPr marL="571500" indent="-571500" algn="l">
              <a:lnSpc>
                <a:spcPct val="120000"/>
              </a:lnSpc>
              <a:buSzPct val="70000"/>
              <a:buBlip>
                <a:blip r:embed="rId2"/>
              </a:buBlip>
              <a:defRPr sz="3500"/>
            </a:pPr>
            <a:r>
              <a:t>耶和華回答（1:5 - 1:11)：我的計劃會讓惡人遭報 (巴比倫人會來)</a:t>
            </a:r>
          </a:p>
          <a:p>
            <a:pPr marL="571500" indent="-571500" algn="l">
              <a:lnSpc>
                <a:spcPct val="120000"/>
              </a:lnSpc>
              <a:buSzPct val="70000"/>
              <a:buBlip>
                <a:blip r:embed="rId2"/>
              </a:buBlip>
              <a:defRPr sz="3500"/>
            </a:pPr>
            <a:r>
              <a:rPr>
                <a:solidFill>
                  <a:schemeClr val="accent4">
                    <a:hueOff val="-647545"/>
                    <a:lumOff val="-4635"/>
                  </a:schemeClr>
                </a:solidFill>
              </a:rPr>
              <a:t>抱怨的禱告二</a:t>
            </a:r>
            <a:r>
              <a:t> （1:12 - 2:1）</a:t>
            </a:r>
          </a:p>
          <a:p>
            <a:pPr lvl="3" algn="l">
              <a:lnSpc>
                <a:spcPct val="120000"/>
              </a:lnSpc>
              <a:defRPr sz="3500"/>
            </a:pPr>
            <a:r>
              <a:t>： 抱怨神做得太多 - - 問：為何使用惡人來懲罰惡人？比例原則？</a:t>
            </a:r>
          </a:p>
          <a:p>
            <a:pPr lvl="8" algn="l">
              <a:lnSpc>
                <a:spcPct val="120000"/>
              </a:lnSpc>
              <a:defRPr sz="3500"/>
            </a:pPr>
            <a:r>
              <a:t>為何義人受苦？祢是聖者，為何靜默不語？我該用何話向你訴冤？</a:t>
            </a:r>
          </a:p>
          <a:p>
            <a:pPr marL="571500" indent="-571500" algn="l">
              <a:lnSpc>
                <a:spcPct val="120000"/>
              </a:lnSpc>
              <a:buSzPct val="70000"/>
              <a:buBlip>
                <a:blip r:embed="rId2"/>
              </a:buBlip>
              <a:defRPr sz="3500"/>
            </a:pPr>
            <a:r>
              <a:t>耶和華回答 (2:2 - 2:20)：義人會存活！惟義人因信得生(2:4b)。惡人會受苦！ 他們有五個禍(woe)。</a:t>
            </a:r>
          </a:p>
          <a:p>
            <a:pPr marL="571500" indent="-571500" algn="l">
              <a:lnSpc>
                <a:spcPct val="120000"/>
              </a:lnSpc>
              <a:buSzPct val="70000"/>
              <a:buBlip>
                <a:blip r:embed="rId2"/>
              </a:buBlip>
              <a:defRPr sz="3500"/>
            </a:pPr>
            <a:r>
              <a:rPr>
                <a:solidFill>
                  <a:srgbClr val="941100"/>
                </a:solidFill>
              </a:rPr>
              <a:t>哈巴谷的代禱：讚美詩</a:t>
            </a:r>
            <a:r>
              <a:t>（3:1-19）</a:t>
            </a:r>
          </a:p>
          <a:p>
            <a:pPr lvl="3" algn="l">
              <a:lnSpc>
                <a:spcPct val="120000"/>
              </a:lnSpc>
              <a:defRPr sz="3500"/>
            </a:pPr>
            <a:r>
              <a:t>: 他敬畏神過去的作為（3:1-16）</a:t>
            </a:r>
          </a:p>
          <a:p>
            <a:pPr lvl="3" algn="l">
              <a:lnSpc>
                <a:spcPct val="120000"/>
              </a:lnSpc>
              <a:defRPr sz="3500"/>
            </a:pPr>
            <a:r>
              <a:t>: 他相信神未來的保守（3:17-19)</a:t>
            </a:r>
          </a:p>
          <a:p>
            <a:pPr lvl="2" algn="l">
              <a:lnSpc>
                <a:spcPct val="120000"/>
              </a:lnSpc>
              <a:defRPr sz="3500"/>
            </a:pPr>
          </a:p>
        </p:txBody>
      </p:sp>
      <p:pic>
        <p:nvPicPr>
          <p:cNvPr id="195" name="螢幕快照 2020-12-20 上午10.11.04.png" descr="螢幕快照 2020-12-20 上午10.11.0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506016" y="3056295"/>
            <a:ext cx="3943344" cy="4682278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90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哈巴谷默示 五禍"/>
          <p:cNvSpPr txBox="1"/>
          <p:nvPr/>
        </p:nvSpPr>
        <p:spPr>
          <a:xfrm>
            <a:off x="7839455" y="1595966"/>
            <a:ext cx="8705089" cy="307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0">
                <a:solidFill>
                  <a:srgbClr val="FFD479"/>
                </a:solidFill>
              </a:defRPr>
            </a:lvl1pPr>
          </a:lstStyle>
          <a:p>
            <a:pPr/>
            <a:r>
              <a:t>哈巴谷默示 五禍</a:t>
            </a:r>
          </a:p>
        </p:txBody>
      </p:sp>
      <p:sp>
        <p:nvSpPr>
          <p:cNvPr id="198" name="Woe（禍）意旨咒詛。「禍哉」或新約耶穌說「有禍了」乃是非常嚴肅與嚴厲的災厄。哈巴谷依上帝之默示(burden, prophecy)，而指出五個「禍哉」原因，說明了巴比倫人為何會惹神動怒：(2:6-19)…"/>
          <p:cNvSpPr txBox="1"/>
          <p:nvPr/>
        </p:nvSpPr>
        <p:spPr>
          <a:xfrm>
            <a:off x="3185399" y="4603327"/>
            <a:ext cx="18013202" cy="630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40000"/>
              </a:lnSpc>
              <a:defRPr sz="3300"/>
            </a:pPr>
            <a:r>
              <a:t>Woe（禍）意旨咒詛。「禍哉」或新約耶穌說「有禍了」乃是非常嚴肅與嚴厲的災厄。哈巴谷依上帝之默示(burden, prophecy)，而指出五個「禍哉」原因，說明了巴比倫人為何會惹神動怒：(2:6-19)</a:t>
            </a:r>
          </a:p>
          <a:p>
            <a:pPr lvl="2" algn="l">
              <a:lnSpc>
                <a:spcPct val="140000"/>
              </a:lnSpc>
              <a:defRPr sz="3300"/>
            </a:pPr>
            <a:r>
              <a:t> 1. 不公不義：他們對所征服的國家強取豪奪，對人民毫不尊重。</a:t>
            </a:r>
          </a:p>
          <a:p>
            <a:pPr lvl="2" algn="l">
              <a:lnSpc>
                <a:spcPct val="140000"/>
              </a:lnSpc>
              <a:defRPr sz="3300"/>
            </a:pPr>
            <a:r>
              <a:t> 2. 霸權統治：他們高壓統治所征服的國家，不關心公義，也不同情人民的困苦。</a:t>
            </a:r>
          </a:p>
          <a:p>
            <a:pPr lvl="2" algn="l">
              <a:lnSpc>
                <a:spcPct val="140000"/>
              </a:lnSpc>
              <a:defRPr sz="3300"/>
            </a:pPr>
            <a:r>
              <a:t> 3. 沒有人性：以人血建城、以罪孽立邑，強迫奴工建造巴比倫城，對待敵人冷酷無情。</a:t>
            </a:r>
          </a:p>
          <a:p>
            <a:pPr lvl="2" algn="l">
              <a:lnSpc>
                <a:spcPct val="140000"/>
              </a:lnSpc>
              <a:defRPr sz="3300"/>
            </a:pPr>
            <a:r>
              <a:t> 4. 毫無節制：巴比倫人嗜酒並醉酒亂性，對黎巴嫩香柏樹濫伐及戕害生靈，又殺人成性。</a:t>
            </a:r>
          </a:p>
          <a:p>
            <a:pPr lvl="2" algn="l">
              <a:lnSpc>
                <a:spcPct val="140000"/>
              </a:lnSpc>
              <a:defRPr sz="3300"/>
            </a:pPr>
            <a:r>
              <a:t> 5. 迷信偶像：漠視猶大 的真神，妄想虛謊教訓人。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cripture  Bibliotherapy"/>
          <p:cNvSpPr txBox="1"/>
          <p:nvPr>
            <p:ph type="title"/>
          </p:nvPr>
        </p:nvSpPr>
        <p:spPr>
          <a:xfrm>
            <a:off x="3525077" y="3185153"/>
            <a:ext cx="19709540" cy="5753961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defRPr spc="-138" sz="13800"/>
            </a:lvl1pPr>
          </a:lstStyle>
          <a:p>
            <a:pPr/>
            <a:r>
              <a:t>Scripture  Bibliotherapy</a:t>
            </a:r>
          </a:p>
        </p:txBody>
      </p:sp>
      <p:sp>
        <p:nvSpPr>
          <p:cNvPr id="201" name="Scripture Bibliotherapy"/>
          <p:cNvSpPr txBox="1"/>
          <p:nvPr/>
        </p:nvSpPr>
        <p:spPr>
          <a:xfrm>
            <a:off x="11898232" y="5089578"/>
            <a:ext cx="7352946" cy="89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1" sz="5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Scripture Bibliotherapy</a:t>
            </a:r>
          </a:p>
        </p:txBody>
      </p:sp>
      <p:sp>
        <p:nvSpPr>
          <p:cNvPr id="202" name="舉例與分享"/>
          <p:cNvSpPr txBox="1"/>
          <p:nvPr/>
        </p:nvSpPr>
        <p:spPr>
          <a:xfrm>
            <a:off x="13208000" y="8551333"/>
            <a:ext cx="12070821" cy="229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>
              <a:lnSpc>
                <a:spcPct val="80000"/>
              </a:lnSpc>
              <a:defRPr cap="all" spc="-140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</a:t>
            </a:r>
            <a:r>
              <a:rPr spc="-101" sz="10100"/>
              <a:t>舉例與分享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6D6D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經文書卷裡的主要敘事人物，與經文書卷外的讀者，他們對於「書目療法」程序中的 認同、淨化、領悟 三階段，可能有著不同的感受內文段落。…"/>
          <p:cNvSpPr txBox="1"/>
          <p:nvPr/>
        </p:nvSpPr>
        <p:spPr>
          <a:xfrm>
            <a:off x="2342983" y="4755975"/>
            <a:ext cx="19698033" cy="6506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55171" indent="-555171">
              <a:lnSpc>
                <a:spcPct val="140000"/>
              </a:lnSpc>
              <a:buSzPct val="70000"/>
              <a:buBlip>
                <a:blip r:embed="rId2"/>
              </a:buBlip>
              <a:defRPr sz="3400"/>
            </a:pPr>
            <a:r>
              <a:t>經文書卷裡的主要</a:t>
            </a:r>
            <a:r>
              <a:rPr>
                <a:solidFill>
                  <a:schemeClr val="accent5">
                    <a:hueOff val="-482677"/>
                    <a:lumOff val="-10796"/>
                  </a:schemeClr>
                </a:solidFill>
              </a:rPr>
              <a:t>敘事人物</a:t>
            </a:r>
            <a:r>
              <a:t>，與經文書卷外的</a:t>
            </a:r>
            <a:r>
              <a:rPr>
                <a:solidFill>
                  <a:schemeClr val="accent5">
                    <a:hueOff val="-482677"/>
                    <a:lumOff val="-10796"/>
                  </a:schemeClr>
                </a:solidFill>
              </a:rPr>
              <a:t>讀者</a:t>
            </a:r>
            <a:r>
              <a:t>，他們對於「書目療法」程序中的 </a:t>
            </a:r>
            <a:r>
              <a:rPr u="sng"/>
              <a:t>認同、淨化、領悟</a:t>
            </a:r>
            <a:r>
              <a:t> 三階段，可能有著不同的感受內文段落。</a:t>
            </a:r>
          </a:p>
          <a:p>
            <a:pPr>
              <a:lnSpc>
                <a:spcPct val="140000"/>
              </a:lnSpc>
              <a:defRPr sz="3400"/>
            </a:pPr>
            <a:r>
              <a:t>這跟「聖經書目療法」的書目來源，究竟適用於整本書卷，或是否為特定經文段落？兩者並不衝突。</a:t>
            </a:r>
          </a:p>
          <a:p>
            <a:pPr>
              <a:lnSpc>
                <a:spcPct val="140000"/>
              </a:lnSpc>
              <a:defRPr sz="3400"/>
            </a:pPr>
          </a:p>
          <a:p>
            <a:pPr marL="555171" indent="-555171">
              <a:lnSpc>
                <a:spcPct val="140000"/>
              </a:lnSpc>
              <a:buSzPct val="70000"/>
              <a:buBlip>
                <a:blip r:embed="rId2"/>
              </a:buBlip>
              <a:defRPr sz="3400"/>
            </a:pPr>
            <a:r>
              <a:t>換言之，聖經裡的敘事人物（先知、歷史人物、使徒等）都有他們自己的詮釋，這些記載在經文裡的人事物，乃是屬於釋經學的範疇；然而，</a:t>
            </a:r>
          </a:p>
          <a:p>
            <a:pPr>
              <a:lnSpc>
                <a:spcPct val="140000"/>
              </a:lnSpc>
              <a:defRPr sz="3400"/>
            </a:pPr>
            <a:r>
              <a:t>讀者（我們）也該有屬於我們自己的感受與省思，這卻是每個人的心理歷程。</a:t>
            </a:r>
          </a:p>
        </p:txBody>
      </p:sp>
      <p:sp>
        <p:nvSpPr>
          <p:cNvPr id="205" name="舉例之前言"/>
          <p:cNvSpPr txBox="1"/>
          <p:nvPr/>
        </p:nvSpPr>
        <p:spPr>
          <a:xfrm>
            <a:off x="9912350" y="2053166"/>
            <a:ext cx="4559301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舉例之前言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90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《哈巴谷書》…"/>
          <p:cNvSpPr txBox="1"/>
          <p:nvPr/>
        </p:nvSpPr>
        <p:spPr>
          <a:xfrm>
            <a:off x="8672127" y="1667933"/>
            <a:ext cx="7310680" cy="411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9000">
                <a:solidFill>
                  <a:srgbClr val="FFD479"/>
                </a:solidFill>
              </a:defRPr>
            </a:pPr>
            <a:r>
              <a:t>《哈巴谷書》</a:t>
            </a:r>
          </a:p>
          <a:p>
            <a:pPr>
              <a:defRPr sz="6800">
                <a:solidFill>
                  <a:srgbClr val="FFFFFF"/>
                </a:solidFill>
                <a:latin typeface="Hannotate TC Regular"/>
                <a:ea typeface="Hannotate TC Regular"/>
                <a:cs typeface="Hannotate TC Regular"/>
                <a:sym typeface="Hannotate TC Regular"/>
              </a:defRPr>
            </a:pPr>
            <a:r>
              <a:t>認同、淨化、領悟</a:t>
            </a:r>
          </a:p>
        </p:txBody>
      </p:sp>
      <p:sp>
        <p:nvSpPr>
          <p:cNvPr id="208" name="哈巴谷的「認同」：…"/>
          <p:cNvSpPr txBox="1"/>
          <p:nvPr/>
        </p:nvSpPr>
        <p:spPr>
          <a:xfrm>
            <a:off x="2117766" y="9520396"/>
            <a:ext cx="21096735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3500"/>
            </a:pPr>
          </a:p>
          <a:p>
            <a:pPr>
              <a:lnSpc>
                <a:spcPct val="120000"/>
              </a:lnSpc>
              <a:defRPr sz="3500">
                <a:solidFill>
                  <a:srgbClr val="FFD479"/>
                </a:solidFill>
              </a:defRPr>
            </a:pPr>
            <a:r>
              <a:t>哈巴谷的「認同」：</a:t>
            </a:r>
          </a:p>
          <a:p>
            <a:pPr>
              <a:lnSpc>
                <a:spcPct val="120000"/>
              </a:lnSpc>
              <a:defRPr sz="3500">
                <a:solidFill>
                  <a:srgbClr val="FFD479"/>
                </a:solidFill>
              </a:defRPr>
            </a:pPr>
            <a:r>
              <a:t>認識耶和華榮耀的知識要充滿遍地，好像水充滿洋海一般。(2:14 )</a:t>
            </a:r>
          </a:p>
          <a:p>
            <a:pPr>
              <a:lnSpc>
                <a:spcPct val="120000"/>
              </a:lnSpc>
              <a:defRPr sz="3500">
                <a:solidFill>
                  <a:srgbClr val="FFD479"/>
                </a:solidFill>
              </a:defRPr>
            </a:pPr>
            <a:r>
              <a:t>惟耶和華在他的聖殿中，全地的人都在他面前肅敬靜默。(2:20)</a:t>
            </a:r>
          </a:p>
        </p:txBody>
      </p:sp>
      <p:sp>
        <p:nvSpPr>
          <p:cNvPr id="209" name="認同：耶和華啊！我呼求你，你不應允，要到幾時呢？你為何使我看見罪孽？你為何看著奸惡而不理呢？（1:2-3)…"/>
          <p:cNvSpPr txBox="1"/>
          <p:nvPr/>
        </p:nvSpPr>
        <p:spPr>
          <a:xfrm>
            <a:off x="2331411" y="5556064"/>
            <a:ext cx="19721177" cy="403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marL="1273628" indent="-587828" algn="l">
              <a:lnSpc>
                <a:spcPct val="130000"/>
              </a:lnSpc>
              <a:buSzPct val="70000"/>
              <a:buBlip>
                <a:blip r:embed="rId2"/>
              </a:buBlip>
              <a:defRPr sz="3600"/>
            </a:pPr>
            <a:r>
              <a:rPr>
                <a:solidFill>
                  <a:srgbClr val="FFFFFF"/>
                </a:solidFill>
              </a:rPr>
              <a:t>認同</a:t>
            </a:r>
            <a:r>
              <a:t>：耶和華啊！我呼求你，你不應允，要到幾時呢？你為何使我看見罪孽？你為何看著奸惡而不理呢？（1:2-3)</a:t>
            </a:r>
          </a:p>
          <a:p>
            <a:pPr lvl="1" marL="1273628" indent="-587828" algn="l">
              <a:lnSpc>
                <a:spcPct val="130000"/>
              </a:lnSpc>
              <a:buSzPct val="70000"/>
              <a:buBlip>
                <a:blip r:embed="rId2"/>
              </a:buBlip>
              <a:defRPr sz="3600"/>
            </a:pPr>
            <a:r>
              <a:rPr>
                <a:solidFill>
                  <a:srgbClr val="FFFFFF"/>
                </a:solidFill>
              </a:rPr>
              <a:t>認同</a:t>
            </a:r>
            <a:r>
              <a:t>：耶和華我的 神，我的聖者啊，你不是從亙古而有嗎？我們必不致死。（1:12）</a:t>
            </a:r>
          </a:p>
          <a:p>
            <a:pPr lvl="1" marL="1273628" indent="-587828" algn="l">
              <a:lnSpc>
                <a:spcPct val="130000"/>
              </a:lnSpc>
              <a:buSzPct val="70000"/>
              <a:buBlip>
                <a:blip r:embed="rId2"/>
              </a:buBlip>
              <a:defRPr sz="3600"/>
            </a:pPr>
            <a:r>
              <a:rPr>
                <a:solidFill>
                  <a:srgbClr val="FFFFFF"/>
                </a:solidFill>
              </a:rPr>
              <a:t>認同</a:t>
            </a:r>
            <a:r>
              <a:t>：[耶和華] 你眼目清潔，不看邪僻，不看奸惡；行詭詐的[人]，你為看著不理呢？惡人吞滅比[惡人]自己公義的[人]，你何靜默不語呢？(1:13)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90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《哈巴谷書》…"/>
          <p:cNvSpPr txBox="1"/>
          <p:nvPr/>
        </p:nvSpPr>
        <p:spPr>
          <a:xfrm>
            <a:off x="8672127" y="1667933"/>
            <a:ext cx="7310680" cy="411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9000">
                <a:solidFill>
                  <a:srgbClr val="FFD479"/>
                </a:solidFill>
              </a:defRPr>
            </a:pPr>
            <a:r>
              <a:t>《哈巴谷書》</a:t>
            </a:r>
          </a:p>
          <a:p>
            <a:pPr>
              <a:defRPr sz="6800">
                <a:solidFill>
                  <a:srgbClr val="FFFFFF"/>
                </a:solidFill>
                <a:latin typeface="Hannotate TC Regular"/>
                <a:ea typeface="Hannotate TC Regular"/>
                <a:cs typeface="Hannotate TC Regular"/>
                <a:sym typeface="Hannotate TC Regular"/>
              </a:defRPr>
            </a:pPr>
            <a:r>
              <a:t>認同、淨化、領悟</a:t>
            </a:r>
          </a:p>
        </p:txBody>
      </p:sp>
      <p:sp>
        <p:nvSpPr>
          <p:cNvPr id="212" name="哈巴谷的「淨化」：…"/>
          <p:cNvSpPr txBox="1"/>
          <p:nvPr/>
        </p:nvSpPr>
        <p:spPr>
          <a:xfrm>
            <a:off x="4429430" y="9080747"/>
            <a:ext cx="15796073" cy="3635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3500"/>
            </a:pPr>
          </a:p>
          <a:p>
            <a:pPr>
              <a:lnSpc>
                <a:spcPct val="120000"/>
              </a:lnSpc>
              <a:defRPr sz="3500">
                <a:solidFill>
                  <a:srgbClr val="FFD479"/>
                </a:solidFill>
              </a:defRPr>
            </a:pPr>
            <a:r>
              <a:t>哈巴谷的「</a:t>
            </a:r>
            <a:r>
              <a:rPr>
                <a:solidFill>
                  <a:srgbClr val="FFFFFF"/>
                </a:solidFill>
              </a:rPr>
              <a:t>淨化</a:t>
            </a:r>
            <a:r>
              <a:t>」：</a:t>
            </a:r>
          </a:p>
          <a:p>
            <a:pPr>
              <a:lnSpc>
                <a:spcPct val="120000"/>
              </a:lnSpc>
              <a:defRPr sz="3500">
                <a:solidFill>
                  <a:srgbClr val="FFD479"/>
                </a:solidFill>
              </a:defRPr>
            </a:pPr>
            <a:r>
              <a:rPr u="sng"/>
              <a:t>因為這默示有一定的日期，快要應驗，並不虛謊。雖然延遲，還要等候；因為必然臨到，不再遲延</a:t>
            </a:r>
            <a:r>
              <a:t>。迦勒底人自高自大，心不正直；</a:t>
            </a:r>
            <a:r>
              <a:rPr u="sng"/>
              <a:t>惟義人因信得生</a:t>
            </a:r>
            <a:r>
              <a:t>。（2:3-4)</a:t>
            </a:r>
          </a:p>
          <a:p>
            <a:pPr>
              <a:lnSpc>
                <a:spcPct val="120000"/>
              </a:lnSpc>
              <a:defRPr sz="3500">
                <a:solidFill>
                  <a:srgbClr val="FFD479"/>
                </a:solidFill>
              </a:defRPr>
            </a:pPr>
            <a:r>
              <a:t>....禍哉！迦勒底人，...（2:6-  ）</a:t>
            </a:r>
          </a:p>
        </p:txBody>
      </p:sp>
      <p:sp>
        <p:nvSpPr>
          <p:cNvPr id="213" name="淨化：因為這默示有一定的日期，快要應驗，並不虛謊。雖然延遲，還要等候；因為必然臨到，不再遲延。（2:3)…"/>
          <p:cNvSpPr txBox="1"/>
          <p:nvPr/>
        </p:nvSpPr>
        <p:spPr>
          <a:xfrm>
            <a:off x="2094345" y="5437531"/>
            <a:ext cx="19721177" cy="403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marL="1273628" indent="-587828" algn="l">
              <a:lnSpc>
                <a:spcPct val="130000"/>
              </a:lnSpc>
              <a:buSzPct val="70000"/>
              <a:buBlip>
                <a:blip r:embed="rId2"/>
              </a:buBlip>
              <a:defRPr sz="3600"/>
            </a:pPr>
            <a:r>
              <a:rPr>
                <a:solidFill>
                  <a:srgbClr val="FFFFFF"/>
                </a:solidFill>
              </a:rPr>
              <a:t>淨化</a:t>
            </a:r>
            <a:r>
              <a:t>：因為這默示有一定的日期，快要應驗，並不虛謊。雖然延遲，還要等候；因為必然臨到，不再遲延。（2:3)</a:t>
            </a:r>
          </a:p>
          <a:p>
            <a:pPr lvl="1" marL="1273628" indent="-587828" algn="l">
              <a:lnSpc>
                <a:spcPct val="130000"/>
              </a:lnSpc>
              <a:buSzPct val="70000"/>
              <a:buBlip>
                <a:blip r:embed="rId2"/>
              </a:buBlip>
              <a:defRPr sz="3600"/>
            </a:pPr>
            <a:r>
              <a:rPr>
                <a:solidFill>
                  <a:srgbClr val="FFFFFF"/>
                </a:solidFill>
              </a:rPr>
              <a:t>淨化</a:t>
            </a:r>
            <a:r>
              <a:t>：...；惟義人因信得生。（2:4b）</a:t>
            </a:r>
          </a:p>
          <a:p>
            <a:pPr lvl="1" marL="1273628" indent="-587828" algn="l">
              <a:lnSpc>
                <a:spcPct val="130000"/>
              </a:lnSpc>
              <a:buSzPct val="70000"/>
              <a:buBlip>
                <a:blip r:embed="rId2"/>
              </a:buBlip>
              <a:defRPr sz="3600"/>
            </a:pPr>
            <a:r>
              <a:rPr>
                <a:solidFill>
                  <a:srgbClr val="FFFFFF"/>
                </a:solidFill>
              </a:rPr>
              <a:t>淨化</a:t>
            </a:r>
            <a:r>
              <a:t>：耶和華啊，求你在這些年間復興你的作為，在這些年間顯明出來；在發怒的時候以憐憫為念。（3:2）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90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《哈巴谷書》…"/>
          <p:cNvSpPr txBox="1"/>
          <p:nvPr/>
        </p:nvSpPr>
        <p:spPr>
          <a:xfrm>
            <a:off x="8672127" y="1667933"/>
            <a:ext cx="7310680" cy="411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9000">
                <a:solidFill>
                  <a:srgbClr val="FFD479"/>
                </a:solidFill>
              </a:defRPr>
            </a:pPr>
            <a:r>
              <a:t>《哈巴谷書》</a:t>
            </a:r>
          </a:p>
          <a:p>
            <a:pPr>
              <a:defRPr sz="6800">
                <a:solidFill>
                  <a:srgbClr val="FFFFFF"/>
                </a:solidFill>
                <a:latin typeface="Hannotate TC Regular"/>
                <a:ea typeface="Hannotate TC Regular"/>
                <a:cs typeface="Hannotate TC Regular"/>
                <a:sym typeface="Hannotate TC Regular"/>
              </a:defRPr>
            </a:pPr>
            <a:r>
              <a:t>認同、淨化、領悟</a:t>
            </a:r>
          </a:p>
        </p:txBody>
      </p:sp>
      <p:sp>
        <p:nvSpPr>
          <p:cNvPr id="216" name="哈巴谷的「領悟」：…"/>
          <p:cNvSpPr txBox="1"/>
          <p:nvPr/>
        </p:nvSpPr>
        <p:spPr>
          <a:xfrm>
            <a:off x="4971297" y="8642483"/>
            <a:ext cx="15690042" cy="4308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3500"/>
            </a:pPr>
          </a:p>
          <a:p>
            <a:pPr>
              <a:lnSpc>
                <a:spcPct val="120000"/>
              </a:lnSpc>
              <a:defRPr sz="3500">
                <a:solidFill>
                  <a:srgbClr val="FFD479"/>
                </a:solidFill>
              </a:defRPr>
            </a:pPr>
            <a:r>
              <a:t>哈巴谷的「</a:t>
            </a:r>
            <a:r>
              <a:rPr>
                <a:solidFill>
                  <a:srgbClr val="FFFFFF"/>
                </a:solidFill>
              </a:rPr>
              <a:t>領悟</a:t>
            </a:r>
            <a:r>
              <a:t>」：</a:t>
            </a:r>
          </a:p>
          <a:p>
            <a:pPr>
              <a:lnSpc>
                <a:spcPct val="120000"/>
              </a:lnSpc>
              <a:defRPr sz="3500">
                <a:solidFill>
                  <a:srgbClr val="FFD479"/>
                </a:solidFill>
              </a:defRPr>
            </a:pPr>
            <a:r>
              <a:t>我只可安靜等候災難之日臨到，犯境之民上來。</a:t>
            </a:r>
            <a:r>
              <a:rPr u="sng"/>
              <a:t>雖然，無花果樹不發旺，葡萄樹不結果，橄欖樹也不效力，....；然而，我要因耶和華歡欣，因救我的 神喜樂。</a:t>
            </a:r>
            <a:endParaRPr u="sng"/>
          </a:p>
          <a:p>
            <a:pPr>
              <a:lnSpc>
                <a:spcPct val="120000"/>
              </a:lnSpc>
              <a:defRPr sz="3500">
                <a:solidFill>
                  <a:srgbClr val="FFD479"/>
                </a:solidFill>
              </a:defRPr>
            </a:pPr>
            <a:r>
              <a:rPr u="sng"/>
              <a:t>主耶和華是我的力量；他使我的腳快如母鹿的蹄，又使我穩行在高處</a:t>
            </a:r>
            <a:r>
              <a:t>。</a:t>
            </a:r>
            <a:r>
              <a:rPr sz="2200"/>
              <a:t>（3:1６-19）</a:t>
            </a:r>
          </a:p>
        </p:txBody>
      </p:sp>
      <p:sp>
        <p:nvSpPr>
          <p:cNvPr id="217" name="領悟：雖然，無花果樹不發旺，葡萄樹不結果，橄欖樹也不效力，田地不出糧食，圈中絕了羊，棚內也沒有牛；然而，我要因耶和華歡欣，因救我的 神喜樂。主耶和華是我的力量；他使我的腳快如母鹿的蹄，又使我穩行在高處。（3:17-19）"/>
          <p:cNvSpPr txBox="1"/>
          <p:nvPr/>
        </p:nvSpPr>
        <p:spPr>
          <a:xfrm>
            <a:off x="2094345" y="5894731"/>
            <a:ext cx="19721177" cy="312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marL="1273628" indent="-587828" algn="l">
              <a:lnSpc>
                <a:spcPct val="130000"/>
              </a:lnSpc>
              <a:buSzPct val="70000"/>
              <a:buBlip>
                <a:blip r:embed="rId2"/>
              </a:buBlip>
              <a:defRPr sz="3600"/>
            </a:pPr>
            <a:r>
              <a:rPr>
                <a:solidFill>
                  <a:srgbClr val="FFFFFF"/>
                </a:solidFill>
              </a:rPr>
              <a:t>領悟</a:t>
            </a:r>
            <a:r>
              <a:t>：雖然，無花果樹不發旺，葡萄樹不結果，橄欖樹也不效力，田地不出糧食，圈中絕了羊，棚內也沒有牛；然而，我要因耶和華歡欣，因救我的 神喜樂。主耶和華是我的力量；他使我的腳快如母鹿的蹄，又使我穩行在高處。（3:17-19）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39107" y="1630216"/>
            <a:ext cx="15705786" cy="104555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2">
            <a:hueOff val="312616"/>
            <a:satOff val="21048"/>
            <a:lumOff val="-29411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雖然無花果樹不發旺"/>
          <p:cNvSpPr txBox="1"/>
          <p:nvPr>
            <p:ph type="body" sz="half" idx="1"/>
          </p:nvPr>
        </p:nvSpPr>
        <p:spPr>
          <a:xfrm>
            <a:off x="4826000" y="885942"/>
            <a:ext cx="21945600" cy="4192882"/>
          </a:xfrm>
          <a:prstGeom prst="rect">
            <a:avLst/>
          </a:prstGeom>
        </p:spPr>
        <p:txBody>
          <a:bodyPr/>
          <a:lstStyle>
            <a:lvl1pPr>
              <a:defRPr sz="9000"/>
            </a:lvl1pPr>
          </a:lstStyle>
          <a:p>
            <a:pPr/>
            <a:r>
              <a:t>雖然無花果樹不發旺</a:t>
            </a:r>
          </a:p>
        </p:txBody>
      </p:sp>
      <p:sp>
        <p:nvSpPr>
          <p:cNvPr id="222" name="現代人往往把焦點放在目前的景況，沒有時間回顧過去和仰望未來。…"/>
          <p:cNvSpPr txBox="1"/>
          <p:nvPr/>
        </p:nvSpPr>
        <p:spPr>
          <a:xfrm>
            <a:off x="9549105" y="10176932"/>
            <a:ext cx="12499391" cy="264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D479"/>
                </a:solidFill>
              </a:defRPr>
            </a:pPr>
            <a:r>
              <a:t>現代人往往把焦點放在目前的景況，沒有時間回顧過去和仰望未來。</a:t>
            </a:r>
          </a:p>
          <a:p>
            <a:pPr>
              <a:lnSpc>
                <a:spcPct val="120000"/>
              </a:lnSpc>
              <a:defRPr sz="3200">
                <a:solidFill>
                  <a:srgbClr val="FFD479"/>
                </a:solidFill>
              </a:defRPr>
            </a:pPr>
            <a:r>
              <a:t>但是，我們若再也受不了不公不義的事情，回顧過去和仰望未來，</a:t>
            </a:r>
          </a:p>
          <a:p>
            <a:pPr>
              <a:lnSpc>
                <a:spcPct val="120000"/>
              </a:lnSpc>
              <a:defRPr sz="3200">
                <a:solidFill>
                  <a:srgbClr val="FFD479"/>
                </a:solidFill>
              </a:defRPr>
            </a:pPr>
            <a:r>
              <a:t>有助於我們冷靜下來。</a:t>
            </a:r>
          </a:p>
        </p:txBody>
      </p:sp>
      <p:sp>
        <p:nvSpPr>
          <p:cNvPr id="223" name="雖然，無花果樹不發旺，葡萄樹不結果，橄欖樹也不效力，田地不出糧食，圈中絕了羊，棚內也沒有牛；然而，…"/>
          <p:cNvSpPr txBox="1"/>
          <p:nvPr/>
        </p:nvSpPr>
        <p:spPr>
          <a:xfrm>
            <a:off x="9503239" y="4855209"/>
            <a:ext cx="12976223" cy="4005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defRPr sz="3800"/>
            </a:pPr>
            <a:r>
              <a:t>雖然，無花果樹不發旺，葡萄樹不結果，橄欖樹也不效力，田地不出糧食，圈中絕了羊，棚內也沒有牛；然而，</a:t>
            </a:r>
          </a:p>
          <a:p>
            <a:pPr>
              <a:lnSpc>
                <a:spcPct val="120000"/>
              </a:lnSpc>
              <a:defRPr sz="3800"/>
            </a:pPr>
            <a:r>
              <a:t>我要因耶和華歡欣，因救我的 神喜樂。</a:t>
            </a:r>
          </a:p>
          <a:p>
            <a:pPr>
              <a:lnSpc>
                <a:spcPct val="120000"/>
              </a:lnSpc>
              <a:defRPr sz="3800"/>
            </a:pPr>
            <a:r>
              <a:t>主耶和華是我的力量；他使我的腳快如母鹿的蹄，</a:t>
            </a:r>
          </a:p>
          <a:p>
            <a:pPr>
              <a:lnSpc>
                <a:spcPct val="120000"/>
              </a:lnSpc>
              <a:defRPr sz="3800"/>
            </a:pPr>
            <a:r>
              <a:t>又使我穩行在高處。</a:t>
            </a:r>
          </a:p>
        </p:txBody>
      </p:sp>
      <p:pic>
        <p:nvPicPr>
          <p:cNvPr id="224" name="螢幕快照 2020-12-20 下午1.23.31.png" descr="螢幕快照 2020-12-20 下午1.23.3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4059" y="2306378"/>
            <a:ext cx="7073986" cy="7531426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哈巴谷 與 神 摔角"/>
          <p:cNvSpPr txBox="1"/>
          <p:nvPr>
            <p:ph type="body" sz="half" idx="1"/>
          </p:nvPr>
        </p:nvSpPr>
        <p:spPr>
          <a:xfrm>
            <a:off x="1219200" y="1224609"/>
            <a:ext cx="21945600" cy="4192882"/>
          </a:xfrm>
          <a:prstGeom prst="rect">
            <a:avLst/>
          </a:prstGeom>
        </p:spPr>
        <p:txBody>
          <a:bodyPr/>
          <a:lstStyle>
            <a:lvl1pPr>
              <a:defRPr sz="11100"/>
            </a:lvl1pPr>
          </a:lstStyle>
          <a:p>
            <a:pPr/>
            <a:r>
              <a:t>哈巴谷 與 神 摔角</a:t>
            </a:r>
          </a:p>
        </p:txBody>
      </p:sp>
      <p:sp>
        <p:nvSpPr>
          <p:cNvPr id="227" name="約伯 與神辯論 自己的苦難…"/>
          <p:cNvSpPr txBox="1"/>
          <p:nvPr/>
        </p:nvSpPr>
        <p:spPr>
          <a:xfrm>
            <a:off x="7500603" y="6112078"/>
            <a:ext cx="9044128" cy="2399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30000"/>
              </a:lnSpc>
              <a:defRPr sz="5600">
                <a:solidFill>
                  <a:srgbClr val="FFD4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約伯 與神辯論 自己的苦難</a:t>
            </a:r>
          </a:p>
          <a:p>
            <a:pPr>
              <a:lnSpc>
                <a:spcPct val="130000"/>
              </a:lnSpc>
              <a:defRPr sz="5600">
                <a:solidFill>
                  <a:srgbClr val="FFD4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哈巴谷 與神辯論 國家的苦難</a:t>
            </a:r>
          </a:p>
        </p:txBody>
      </p:sp>
      <p:sp>
        <p:nvSpPr>
          <p:cNvPr id="228" name="ARE YOU WRESTLING WITH GOD?"/>
          <p:cNvSpPr txBox="1"/>
          <p:nvPr/>
        </p:nvSpPr>
        <p:spPr>
          <a:xfrm>
            <a:off x="4674799" y="10933759"/>
            <a:ext cx="14695736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11800"/>
              </a:lnSpc>
              <a:defRPr b="1" sz="6000">
                <a:solidFill>
                  <a:srgbClr val="CECFC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ARE YOU WRESTLING WITH GOD?</a:t>
            </a:r>
          </a:p>
        </p:txBody>
      </p:sp>
      <p:sp>
        <p:nvSpPr>
          <p:cNvPr id="229" name="我們 又與神辯論   什麼？"/>
          <p:cNvSpPr txBox="1"/>
          <p:nvPr/>
        </p:nvSpPr>
        <p:spPr>
          <a:xfrm>
            <a:off x="8014089" y="8953499"/>
            <a:ext cx="8017156" cy="1092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30000"/>
              </a:lnSpc>
              <a:defRPr sz="5600">
                <a:solidFill>
                  <a:srgbClr val="FFD4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我們 又與神辯論   什麼？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9" grpId="2"/>
      <p:bldP build="whole" bldLvl="1" animBg="1" rev="0" advAuto="0" spid="228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647545"/>
            <a:lumOff val="-463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96999" y="876633"/>
            <a:ext cx="9390001" cy="12316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19485" y="1537510"/>
            <a:ext cx="16745030" cy="9765491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https://wellspringchristianministries.org/genesis-322426/"/>
          <p:cNvSpPr txBox="1"/>
          <p:nvPr/>
        </p:nvSpPr>
        <p:spPr>
          <a:xfrm>
            <a:off x="9227747" y="14059304"/>
            <a:ext cx="5033949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/>
            </a:lvl1pPr>
          </a:lstStyle>
          <a:p>
            <a:pPr/>
            <a:r>
              <a:t>https://wellspringchristianministries.org/genesis-322426/</a:t>
            </a:r>
          </a:p>
        </p:txBody>
      </p:sp>
      <p:sp>
        <p:nvSpPr>
          <p:cNvPr id="234" name="創世記中的 雅各曾與神或天使角力，他果真能贏得了神嗎？…"/>
          <p:cNvSpPr txBox="1"/>
          <p:nvPr>
            <p:ph type="body" idx="1"/>
          </p:nvPr>
        </p:nvSpPr>
        <p:spPr>
          <a:xfrm>
            <a:off x="1219200" y="4068233"/>
            <a:ext cx="21945600" cy="8902701"/>
          </a:xfrm>
          <a:prstGeom prst="rect">
            <a:avLst/>
          </a:prstGeom>
        </p:spPr>
        <p:txBody>
          <a:bodyPr/>
          <a:lstStyle/>
          <a:p>
            <a:pPr algn="ctr"/>
            <a:r>
              <a:t>創世記中的 雅各曾與神或天使角力，他果真能贏得了神嗎？</a:t>
            </a:r>
          </a:p>
          <a:p>
            <a:pPr algn="ctr"/>
            <a:r>
              <a:t>雅各 可是與自己角力，在地上塵土中奮力吶喊？究竟誰贏了？</a:t>
            </a:r>
          </a:p>
          <a:p>
            <a:pPr algn="ctr"/>
            <a:r>
              <a:t>除非能讓神贏了(Let God prevail)，我們才真正贏了。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27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xit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" dur="1500" fill="hold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6" dur="2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1" grpId="4"/>
      <p:bldP build="whole" bldLvl="1" animBg="1" rev="0" advAuto="0" spid="232" grpId="1"/>
      <p:bldP build="whole" bldLvl="1" animBg="1" rev="0" advAuto="0" spid="234" grpId="2"/>
      <p:bldP build="whole" bldLvl="1" animBg="1" rev="0" advAuto="0" spid="234" grpId="3"/>
      <p:bldP build="whole" bldLvl="1" animBg="1" rev="0" advAuto="0" spid="232" grpId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90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第1-2章， 哈巴谷 心充滿：抱怨、質疑、禱告、掙扎，與愧疚。…"/>
          <p:cNvSpPr txBox="1"/>
          <p:nvPr/>
        </p:nvSpPr>
        <p:spPr>
          <a:xfrm>
            <a:off x="5022596" y="5442373"/>
            <a:ext cx="14338809" cy="6929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cap="all" sz="4000"/>
            </a:pPr>
            <a:r>
              <a:t>第1-2章， 哈巴谷 心充滿：抱怨、質疑、禱告、掙扎，與愧疚。</a:t>
            </a:r>
          </a:p>
          <a:p>
            <a:pPr>
              <a:lnSpc>
                <a:spcPct val="150000"/>
              </a:lnSpc>
              <a:defRPr cap="all" sz="4000"/>
            </a:pPr>
            <a:r>
              <a:t>第3章， 哈巴谷 卻只有：有平安、有讚美、有等候、及振奮。</a:t>
            </a:r>
          </a:p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  <a:br/>
          </a:p>
          <a:p>
            <a:pPr>
              <a:lnSpc>
                <a:spcPct val="120000"/>
              </a:lnSpc>
              <a:defRPr cap="all" sz="4000">
                <a:solidFill>
                  <a:srgbClr val="FFFFFF"/>
                </a:solidFill>
              </a:defRPr>
            </a:pPr>
            <a:r>
              <a:t>第3章  讚美詩歌</a:t>
            </a:r>
          </a:p>
          <a:p>
            <a:pPr>
              <a:lnSpc>
                <a:spcPct val="150000"/>
              </a:lnSpc>
              <a:defRPr cap="all" sz="4000">
                <a:solidFill>
                  <a:srgbClr val="FFD479"/>
                </a:solidFill>
              </a:defRPr>
            </a:pPr>
            <a:r>
              <a:t>敬畏上帝過去的作為 (1-16)</a:t>
            </a:r>
          </a:p>
          <a:p>
            <a:pPr>
              <a:lnSpc>
                <a:spcPct val="150000"/>
              </a:lnSpc>
              <a:defRPr cap="all" sz="4000">
                <a:solidFill>
                  <a:srgbClr val="FFD479"/>
                </a:solidFill>
              </a:defRPr>
            </a:pPr>
            <a:r>
              <a:t>相信上帝未來的保守 (17-19)</a:t>
            </a:r>
          </a:p>
        </p:txBody>
      </p:sp>
      <p:sp>
        <p:nvSpPr>
          <p:cNvPr id="237" name="我們永遠配得，也永遠仰望"/>
          <p:cNvSpPr txBox="1"/>
          <p:nvPr/>
        </p:nvSpPr>
        <p:spPr>
          <a:xfrm>
            <a:off x="6597650" y="2151471"/>
            <a:ext cx="10782301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FFD479"/>
                </a:solidFill>
              </a:defRPr>
            </a:lvl1pPr>
          </a:lstStyle>
          <a:p>
            <a:pPr/>
            <a:r>
              <a:t>我們永遠配得，也永遠仰望</a:t>
            </a:r>
          </a:p>
        </p:txBody>
      </p:sp>
      <p:sp>
        <p:nvSpPr>
          <p:cNvPr id="238" name="我們永遠配得地上的君王、國家、領袖；…"/>
          <p:cNvSpPr txBox="1"/>
          <p:nvPr/>
        </p:nvSpPr>
        <p:spPr>
          <a:xfrm>
            <a:off x="4819650" y="1925743"/>
            <a:ext cx="14338301" cy="2379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30000"/>
              </a:lnSpc>
              <a:defRPr sz="5600">
                <a:solidFill>
                  <a:srgbClr val="941100"/>
                </a:solidFill>
              </a:defRPr>
            </a:pPr>
            <a:r>
              <a:t>我們永遠配得地上的君王、國家、領袖；</a:t>
            </a:r>
          </a:p>
          <a:p>
            <a:pPr>
              <a:lnSpc>
                <a:spcPct val="130000"/>
              </a:lnSpc>
              <a:defRPr sz="5600">
                <a:solidFill>
                  <a:srgbClr val="941100"/>
                </a:solidFill>
              </a:defRPr>
            </a:pPr>
            <a:r>
              <a:t>但是也永遠仰望天上的君王、國度、救世主。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dissolv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2000" fill="hold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4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8" grpId="2"/>
      <p:bldP build="whole" bldLvl="1" animBg="1" rev="0" advAuto="0" spid="23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求主 別興起惡人…"/>
          <p:cNvSpPr txBox="1"/>
          <p:nvPr>
            <p:ph type="title"/>
          </p:nvPr>
        </p:nvSpPr>
        <p:spPr>
          <a:xfrm>
            <a:off x="2972147" y="2184400"/>
            <a:ext cx="18033306" cy="2298700"/>
          </a:xfrm>
          <a:prstGeom prst="rect">
            <a:avLst/>
          </a:prstGeom>
        </p:spPr>
        <p:txBody>
          <a:bodyPr/>
          <a:lstStyle/>
          <a:p>
            <a:pPr defTabSz="363220">
              <a:lnSpc>
                <a:spcPct val="100000"/>
              </a:lnSpc>
              <a:defRPr spc="-61" sz="6160"/>
            </a:pPr>
            <a:r>
              <a:t>求主 別興起惡人 </a:t>
            </a:r>
          </a:p>
          <a:p>
            <a:pPr defTabSz="363220">
              <a:lnSpc>
                <a:spcPct val="100000"/>
              </a:lnSpc>
              <a:defRPr spc="-61" sz="6160"/>
            </a:pPr>
            <a:r>
              <a:t>但求 「興起」 我</a:t>
            </a:r>
          </a:p>
        </p:txBody>
      </p:sp>
      <p:sp>
        <p:nvSpPr>
          <p:cNvPr id="241" name="「興起」(raise up) 一詞，在生活之日常，就是「使...站立」之意。…"/>
          <p:cNvSpPr txBox="1"/>
          <p:nvPr>
            <p:ph type="body" sz="half" idx="1"/>
          </p:nvPr>
        </p:nvSpPr>
        <p:spPr>
          <a:xfrm>
            <a:off x="2921000" y="5245211"/>
            <a:ext cx="19016663" cy="5999263"/>
          </a:xfrm>
          <a:prstGeom prst="rect">
            <a:avLst/>
          </a:prstGeom>
        </p:spPr>
        <p:txBody>
          <a:bodyPr/>
          <a:lstStyle/>
          <a:p>
            <a:pPr>
              <a:defRPr spc="-38" sz="3800"/>
            </a:pPr>
            <a:r>
              <a:t>「興起」(raise up) 一詞，在生活之日常，就是「使...站立」之意。</a:t>
            </a:r>
          </a:p>
          <a:p>
            <a:pPr>
              <a:defRPr spc="-38" sz="3800"/>
            </a:pPr>
            <a:r>
              <a:t>何不求主，在恩典的憐憫中，「興起與鼓勵」我們能站上高山而穩行，或即使狂風巨浪，我們依然信靠主而喜樂。</a:t>
            </a:r>
          </a:p>
        </p:txBody>
      </p:sp>
      <p:sp>
        <p:nvSpPr>
          <p:cNvPr id="242" name="https://www.youtube.com/watch?v=bt9UL445vlc"/>
          <p:cNvSpPr txBox="1"/>
          <p:nvPr/>
        </p:nvSpPr>
        <p:spPr>
          <a:xfrm>
            <a:off x="11761697" y="9524999"/>
            <a:ext cx="549148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https://www.youtube.com/watch?v=bt9UL445vlc</a:t>
            </a:r>
          </a:p>
        </p:txBody>
      </p:sp>
      <p:sp>
        <p:nvSpPr>
          <p:cNvPr id="243" name="You  Raise Me Up"/>
          <p:cNvSpPr txBox="1"/>
          <p:nvPr/>
        </p:nvSpPr>
        <p:spPr>
          <a:xfrm>
            <a:off x="12563041" y="8833895"/>
            <a:ext cx="325008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chemeClr val="accent5">
                    <a:hueOff val="-482677"/>
                    <a:lumOff val="-10796"/>
                  </a:schemeClr>
                </a:solidFill>
              </a:defRPr>
            </a:lvl1pPr>
          </a:lstStyle>
          <a:p>
            <a:pPr/>
            <a:r>
              <a:t>You  Raise Me Up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You Raise Me Up因为有你[Chinese Version]又名：你鼓舞了我.mp4" descr="You Raise Me Up因为有你[Chinese Version]又名：你鼓舞了我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753044" y="1898695"/>
            <a:ext cx="14877912" cy="9918610"/>
          </a:xfrm>
          <a:prstGeom prst="rect">
            <a:avLst/>
          </a:prstGeom>
          <a:ln w="12700">
            <a:miter lim="400000"/>
          </a:ln>
          <a:effectLst>
            <a:reflection blurRad="0" stA="40000" stPos="0" endA="0" endPos="40000" dist="0" dir="5400000" fadeDir="5400000" sx="100000" sy="-100000" kx="0" ky="0" algn="bl" rotWithShape="0"/>
          </a:effectLst>
        </p:spPr>
      </p:pic>
      <p:sp>
        <p:nvSpPr>
          <p:cNvPr id="246" name="You  Raise Me Up"/>
          <p:cNvSpPr txBox="1"/>
          <p:nvPr/>
        </p:nvSpPr>
        <p:spPr>
          <a:xfrm>
            <a:off x="10468965" y="12320045"/>
            <a:ext cx="3446070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400">
                <a:solidFill>
                  <a:srgbClr val="FFFFFF"/>
                </a:solidFill>
              </a:defRPr>
            </a:lvl1pPr>
          </a:lstStyle>
          <a:p>
            <a:pPr/>
            <a:r>
              <a:t>You  Raise Me Up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821655" fill="hold"/>
                                        <p:tgtEl>
                                          <p:spTgt spid="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4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聖經，神所默示的話語，就像醫治人的香膏。…"/>
          <p:cNvSpPr txBox="1"/>
          <p:nvPr/>
        </p:nvSpPr>
        <p:spPr>
          <a:xfrm>
            <a:off x="2588683" y="3499696"/>
            <a:ext cx="19860883" cy="536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defRPr sz="3800"/>
            </a:pPr>
            <a:r>
              <a:t>聖經，神所默示的話語，就像醫治人的香膏。</a:t>
            </a:r>
          </a:p>
          <a:p>
            <a:pPr>
              <a:lnSpc>
                <a:spcPct val="140000"/>
              </a:lnSpc>
              <a:defRPr sz="3800"/>
            </a:pPr>
            <a:r>
              <a:t>然而，神的許多話語與教訓，即使透過先知的口中傳講，</a:t>
            </a:r>
          </a:p>
          <a:p>
            <a:pPr>
              <a:lnSpc>
                <a:spcPct val="140000"/>
              </a:lnSpc>
              <a:defRPr sz="3800"/>
            </a:pPr>
            <a:r>
              <a:t>卻像極來自基列的珍貴香膏(乳香)，常被人們忽視。</a:t>
            </a:r>
          </a:p>
          <a:p>
            <a:pPr>
              <a:lnSpc>
                <a:spcPct val="140000"/>
              </a:lnSpc>
              <a:defRPr sz="3800"/>
            </a:pPr>
          </a:p>
          <a:p>
            <a:pPr>
              <a:lnSpc>
                <a:spcPct val="140000"/>
              </a:lnSpc>
              <a:defRPr sz="3800"/>
            </a:pPr>
            <a:r>
              <a:t>至於，那些假先知輕輕忽忽宣稱已醫治了人的靈魂，到處假冒宣揚「平安、平安」，</a:t>
            </a:r>
          </a:p>
          <a:p>
            <a:pPr>
              <a:lnSpc>
                <a:spcPct val="140000"/>
              </a:lnSpc>
              <a:defRPr sz="3800"/>
            </a:pPr>
            <a:r>
              <a:t>則是人心真正的軟弱與無知。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A Christmas Carol"/>
          <p:cNvSpPr txBox="1"/>
          <p:nvPr/>
        </p:nvSpPr>
        <p:spPr>
          <a:xfrm>
            <a:off x="11504437" y="1974849"/>
            <a:ext cx="7505019" cy="153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11000"/>
              </a:lnSpc>
              <a:spcBef>
                <a:spcPts val="900"/>
              </a:spcBef>
              <a:defRPr i="1" sz="6200">
                <a:solidFill>
                  <a:srgbClr val="343434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 Christmas Carol</a:t>
            </a:r>
          </a:p>
        </p:txBody>
      </p:sp>
      <p:pic>
        <p:nvPicPr>
          <p:cNvPr id="25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8350" y="1966155"/>
            <a:ext cx="4832528" cy="4879145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Born in 1830 in London, Christina Rossetti, the author of Goblin Market and Other Poems, is a major Victorian Poet."/>
          <p:cNvSpPr txBox="1"/>
          <p:nvPr/>
        </p:nvSpPr>
        <p:spPr>
          <a:xfrm>
            <a:off x="1423818" y="7909742"/>
            <a:ext cx="591177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800">
                <a:solidFill>
                  <a:srgbClr val="929292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pPr>
            <a:r>
              <a:t>Born in 1830 in London, Christina Rossetti, the author of </a:t>
            </a:r>
            <a:r>
              <a:t>Goblin Market and Other Poems</a:t>
            </a:r>
            <a:r>
              <a:t>, is a major Victorian Poet.</a:t>
            </a:r>
          </a:p>
        </p:txBody>
      </p:sp>
      <p:sp>
        <p:nvSpPr>
          <p:cNvPr id="253" name="https://poets.org/poem/christmas-carol"/>
          <p:cNvSpPr txBox="1"/>
          <p:nvPr/>
        </p:nvSpPr>
        <p:spPr>
          <a:xfrm>
            <a:off x="12577548" y="13030199"/>
            <a:ext cx="4904614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https://poets.org/poem/christmas-carol</a:t>
            </a:r>
          </a:p>
        </p:txBody>
      </p:sp>
      <p:pic>
        <p:nvPicPr>
          <p:cNvPr id="254" name="螢幕快照 2020-12-15 上午11.24.20.png" descr="螢幕快照 2020-12-15 上午11.24.2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54825" y="4143646"/>
            <a:ext cx="15537653" cy="7119369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Christina Rossetti - 1830-1894"/>
          <p:cNvSpPr txBox="1"/>
          <p:nvPr/>
        </p:nvSpPr>
        <p:spPr>
          <a:xfrm>
            <a:off x="2339022" y="7053671"/>
            <a:ext cx="423118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4900"/>
              </a:lnSpc>
              <a:spcBef>
                <a:spcPts val="400"/>
              </a:spcBef>
              <a:defRPr sz="2400">
                <a:solidFill>
                  <a:srgbClr val="007AB3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u="sng">
                <a:hlinkClick r:id="rId5" invalidUrl="" action="" tgtFrame="" tooltip="" history="1" highlightClick="0" endSnd="0"/>
              </a:rPr>
              <a:t>Christina Rossetti</a:t>
            </a:r>
            <a:r>
              <a:rPr>
                <a:solidFill>
                  <a:srgbClr val="000000"/>
                </a:solidFill>
              </a:rPr>
              <a:t> - 1830-1894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男聲https://www.youtube.com/watch?v=TflfSShJT-Y"/>
          <p:cNvSpPr txBox="1"/>
          <p:nvPr/>
        </p:nvSpPr>
        <p:spPr>
          <a:xfrm>
            <a:off x="16386204" y="14503400"/>
            <a:ext cx="774456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u="sng"/>
              <a:t>男聲</a:t>
            </a:r>
            <a:r>
              <a:rPr sz="1800" u="sng">
                <a:hlinkClick r:id="rId2" invalidUrl="" action="" tgtFrame="" tooltip="" history="1" highlightClick="0" endSnd="0"/>
              </a:rPr>
              <a:t>https://www.youtube.com/watch?v=TflfSShJT-Y</a:t>
            </a:r>
          </a:p>
        </p:txBody>
      </p:sp>
      <p:sp>
        <p:nvSpPr>
          <p:cNvPr id="258" name="鋼琴小提琴https://www.youtube.com/watch?v=XueDtfUNERg"/>
          <p:cNvSpPr txBox="1"/>
          <p:nvPr/>
        </p:nvSpPr>
        <p:spPr>
          <a:xfrm>
            <a:off x="10477042" y="14067366"/>
            <a:ext cx="642711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鋼琴小提琴</a:t>
            </a:r>
            <a:r>
              <a:rPr sz="1800"/>
              <a:t>https://www.youtube.com/watch?v=XueDtfUNERg</a:t>
            </a:r>
          </a:p>
        </p:txBody>
      </p:sp>
      <p:sp>
        <p:nvSpPr>
          <p:cNvPr id="259" name="ˇ男生影片https://www.youtube.com/watch?v=4MAdq1VjAlg"/>
          <p:cNvSpPr txBox="1"/>
          <p:nvPr/>
        </p:nvSpPr>
        <p:spPr>
          <a:xfrm>
            <a:off x="3121299" y="14936682"/>
            <a:ext cx="5610734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ˇ男生影片</a:t>
            </a:r>
            <a:r>
              <a:rPr sz="1600"/>
              <a:t>https://www.youtube.com/watch?v=4MAdq1VjAlg</a:t>
            </a:r>
          </a:p>
        </p:txBody>
      </p:sp>
      <p:sp>
        <p:nvSpPr>
          <p:cNvPr id="260" name="bar 女聲https://www.youtube.com/watch?v=kjRXIiZ8bs0"/>
          <p:cNvSpPr txBox="1"/>
          <p:nvPr/>
        </p:nvSpPr>
        <p:spPr>
          <a:xfrm>
            <a:off x="12125024" y="14668500"/>
            <a:ext cx="585741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bar 女聲</a:t>
            </a:r>
            <a:r>
              <a:rPr sz="1800"/>
              <a:t>https://www.youtube.com/watch?v=kjRXIiZ8bs0</a:t>
            </a:r>
          </a:p>
        </p:txBody>
      </p:sp>
      <p:sp>
        <p:nvSpPr>
          <p:cNvPr id="261" name="女聲https://www.youtube.com/watch?v=i9FnlYdZl4M"/>
          <p:cNvSpPr txBox="1"/>
          <p:nvPr/>
        </p:nvSpPr>
        <p:spPr>
          <a:xfrm>
            <a:off x="17553066" y="14067366"/>
            <a:ext cx="54108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女聲</a:t>
            </a:r>
            <a:r>
              <a:rPr sz="1800"/>
              <a:t>https://www.youtube.com/watch?v=i9FnlYdZl4M</a:t>
            </a:r>
          </a:p>
        </p:txBody>
      </p:sp>
      <p:sp>
        <p:nvSpPr>
          <p:cNvPr id="262" name="War Truce https://www.youtube.com/watch?v=6Sc4wQodiPM"/>
          <p:cNvSpPr txBox="1"/>
          <p:nvPr/>
        </p:nvSpPr>
        <p:spPr>
          <a:xfrm>
            <a:off x="17313873" y="12790135"/>
            <a:ext cx="561829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>
                <a:solidFill>
                  <a:schemeClr val="accent5">
                    <a:hueOff val="-482677"/>
                    <a:lumOff val="-10796"/>
                  </a:schemeClr>
                </a:solidFill>
              </a:rPr>
              <a:t>War Truce</a:t>
            </a:r>
            <a:r>
              <a:rPr sz="1500"/>
              <a:t> </a:t>
            </a:r>
            <a:r>
              <a:rPr sz="1500" u="sng">
                <a:hlinkClick r:id="rId3" invalidUrl="" action="" tgtFrame="" tooltip="" history="1" highlightClick="0" endSnd="0"/>
              </a:rPr>
              <a:t>https://www.youtube.com/watch?v=6Sc4wQodiPM</a:t>
            </a:r>
          </a:p>
        </p:txBody>
      </p:sp>
      <p:pic>
        <p:nvPicPr>
          <p:cNvPr id="263" name="In the bleak midwinter, by Gustav Holst (1874-1934).m4a" descr="In the bleak midwinter, by Gustav Holst (1874-1934).m4a"/>
          <p:cNvPicPr>
            <a:picLocks noChangeAspect="0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22876932" y="11717866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In the bleak midwinter, frost wind made moan,…"/>
          <p:cNvSpPr txBox="1"/>
          <p:nvPr/>
        </p:nvSpPr>
        <p:spPr>
          <a:xfrm>
            <a:off x="2645945" y="2740262"/>
            <a:ext cx="10113265" cy="10062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solidFill>
                  <a:srgbClr val="000000"/>
                </a:solidFill>
              </a:rPr>
              <a:t>In the bleak midwinter, frost wind made moan</a:t>
            </a:r>
            <a:r>
              <a:t>,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在寧靜的隆冬，風霜簌颯颯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Earth stood hard as iron, water like a stone;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大地鋼鐵般堅硬，池塘水晶般永恆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Snow had fallen, snow on snow, snow on snow,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初雪已來，雪兒紛紛，紛紛飛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 the bleak midwinter, long ago.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在寧靜的隆冬，永恆的季節……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Our God, heaven cannot hold him, nor earth sustain;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我們的上帝，擁抱不住他的天堂，維留不住他的大地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Heaven and earth shall flee away when he comes to reign.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當他來臨時，紛飛著鵝毛大雪天地寧靜了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 the bleak midwinter a stable place sufficed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在寧靜的隆冬，一個寧靜的可以駐足之地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Lord God Almighty, Jesus Christ.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上帝，上帝……耶穌，耶穌</a:t>
            </a:r>
          </a:p>
        </p:txBody>
      </p:sp>
      <p:sp>
        <p:nvSpPr>
          <p:cNvPr id="265" name="Angels and archangels may have gathered there,…"/>
          <p:cNvSpPr txBox="1"/>
          <p:nvPr/>
        </p:nvSpPr>
        <p:spPr>
          <a:xfrm>
            <a:off x="13672438" y="1690860"/>
            <a:ext cx="8519923" cy="9487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Angels and archangels may have gathered there,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天使們可能已經聚集在一起了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Cherubim and Seraphim thronged the air;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智天使和熾天使飛過天空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But his mother only, in her maiden bliss,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但是他的母親，僅僅在那洋溢幸福的婚禮上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Worshiped the beloved with a kiss.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被給予一個崇敬的吻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can I give him, poor as I am?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如此平凡的我，能給予他什麼呢？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If I were a shepherd, I would bring a lamb;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如果我是牧羊人，我會帶給他一隻羔羊！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If I were a Wise Man, I would do my part;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如果我是智者，我會奉獻我所擁有的那一部分！</a:t>
            </a:r>
          </a:p>
          <a:p>
            <a:pPr>
              <a:lnSpc>
                <a:spcPct val="120000"/>
              </a:lnSpc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Yet what I can I give him:give my heart.</a:t>
            </a:r>
          </a:p>
          <a:p>
            <a:pPr>
              <a:lnSpc>
                <a:spcPct val="120000"/>
              </a:lnSpc>
              <a:defRPr sz="30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但此時，我所能給予他的，只能是我的心！</a:t>
            </a:r>
          </a:p>
        </p:txBody>
      </p:sp>
      <p:sp>
        <p:nvSpPr>
          <p:cNvPr id="266" name="In the Bleak Midwinter"/>
          <p:cNvSpPr txBox="1"/>
          <p:nvPr/>
        </p:nvSpPr>
        <p:spPr>
          <a:xfrm>
            <a:off x="3856397" y="1073150"/>
            <a:ext cx="7357873" cy="95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600">
                <a:solidFill>
                  <a:schemeClr val="accent5">
                    <a:hueOff val="-482677"/>
                    <a:lumOff val="-10796"/>
                  </a:schemeClr>
                </a:solidFill>
              </a:defRPr>
            </a:lvl1pPr>
          </a:lstStyle>
          <a:p>
            <a:pPr/>
            <a:r>
              <a:t>In the Bleak Midwinter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230926" fill="hold"/>
                                        <p:tgtEl>
                                          <p:spTgt spid="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6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A6B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7c305b2c06960a97809eab548d17bef6.jpg" descr="7c305b2c06960a97809eab548d17bef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65739" y="1346200"/>
            <a:ext cx="5715001" cy="11023600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269" name="nicholeheady.typepad.com/capture_the_moment/2016/07/saf-2016-masterpiece-inspirations-with-the-team.html"/>
          <p:cNvSpPr txBox="1"/>
          <p:nvPr/>
        </p:nvSpPr>
        <p:spPr>
          <a:xfrm>
            <a:off x="4271943" y="12103099"/>
            <a:ext cx="2605127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"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nicholeheady.typepad.com/capture_the_moment/2016/07/saf-2016-masterpiece-inspirations-with-the-team.html</a:t>
            </a:r>
          </a:p>
        </p:txBody>
      </p:sp>
      <p:sp>
        <p:nvSpPr>
          <p:cNvPr id="270" name="再也沒有一本書，像這本聖經一樣，他責備了人們，也用話語撫慰了人們的心。…"/>
          <p:cNvSpPr txBox="1"/>
          <p:nvPr/>
        </p:nvSpPr>
        <p:spPr>
          <a:xfrm>
            <a:off x="10594848" y="2453216"/>
            <a:ext cx="11302657" cy="786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800">
                <a:solidFill>
                  <a:srgbClr val="EBEBEB"/>
                </a:solidFill>
              </a:defRPr>
            </a:pPr>
            <a:r>
              <a:t>再也沒有一本書，像這本聖經一樣，他責備了人們，也用話語撫慰了人們的心。</a:t>
            </a:r>
          </a:p>
          <a:p>
            <a:pPr>
              <a:lnSpc>
                <a:spcPct val="150000"/>
              </a:lnSpc>
              <a:defRPr sz="3800">
                <a:solidFill>
                  <a:srgbClr val="EBEBEB"/>
                </a:solidFill>
              </a:defRPr>
            </a:pPr>
            <a:r>
              <a:t>書中有滿滿的祝福，希望「看著是好的」事物能更加豐盛，且書中有公義，也有憐憫；</a:t>
            </a:r>
          </a:p>
          <a:p>
            <a:pPr>
              <a:lnSpc>
                <a:spcPct val="150000"/>
              </a:lnSpc>
              <a:defRPr sz="3800">
                <a:solidFill>
                  <a:srgbClr val="EBEBEB"/>
                </a:solidFill>
              </a:defRPr>
            </a:pPr>
            <a:r>
              <a:t>希望我們叫別人得福，能成為別人的祝福，也就成就他祝福的心意。</a:t>
            </a:r>
          </a:p>
          <a:p>
            <a:pPr>
              <a:lnSpc>
                <a:spcPct val="150000"/>
              </a:lnSpc>
              <a:defRPr sz="3800">
                <a:solidFill>
                  <a:srgbClr val="EBEBEB"/>
                </a:solidFill>
              </a:defRPr>
            </a:pPr>
          </a:p>
          <a:p>
            <a:pPr>
              <a:lnSpc>
                <a:spcPct val="150000"/>
              </a:lnSpc>
              <a:defRPr sz="4600">
                <a:solidFill>
                  <a:srgbClr val="FFD479"/>
                </a:solidFill>
              </a:defRPr>
            </a:pPr>
            <a:r>
              <a:t>也因此，更賜我們平安。</a:t>
            </a:r>
          </a:p>
        </p:txBody>
      </p:sp>
      <p:sp>
        <p:nvSpPr>
          <p:cNvPr id="271" name="https://www.youtube.com/watch?v=1Rou-jmNQ08"/>
          <p:cNvSpPr txBox="1"/>
          <p:nvPr/>
        </p:nvSpPr>
        <p:spPr>
          <a:xfrm>
            <a:off x="12867013" y="11764433"/>
            <a:ext cx="6085359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https://www.youtube.com/watch?v=1Rou-jmNQ08</a:t>
            </a:r>
          </a:p>
        </p:txBody>
      </p:sp>
      <p:pic>
        <p:nvPicPr>
          <p:cNvPr id="272" name="7-12 平安夜.m4a" descr="7-12 平安夜.m4a"/>
          <p:cNvPicPr>
            <a:picLocks noChangeAspect="0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21844000" y="11751733"/>
            <a:ext cx="571500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13055" fill="hold"/>
                                        <p:tgtEl>
                                          <p:spTgt spid="2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7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25_BoldColor_ISO">
  <a:themeElements>
    <a:clrScheme name="25_BoldColor_ISO">
      <a:dk1>
        <a:srgbClr val="000000"/>
      </a:dk1>
      <a:lt1>
        <a:srgbClr val="00BFF3"/>
      </a:lt1>
      <a:dk2>
        <a:srgbClr val="5E5E5E"/>
      </a:dk2>
      <a:lt2>
        <a:srgbClr val="D6D5D5"/>
      </a:lt2>
      <a:accent1>
        <a:srgbClr val="01BFF4"/>
      </a:accent1>
      <a:accent2>
        <a:srgbClr val="43E9CB"/>
      </a:accent2>
      <a:accent3>
        <a:srgbClr val="BC80FF"/>
      </a:accent3>
      <a:accent4>
        <a:srgbClr val="FFC618"/>
      </a:accent4>
      <a:accent5>
        <a:srgbClr val="FF4000"/>
      </a:accent5>
      <a:accent6>
        <a:srgbClr val="FF87BB"/>
      </a:accent6>
      <a:hlink>
        <a:srgbClr val="0000FF"/>
      </a:hlink>
      <a:folHlink>
        <a:srgbClr val="FF00FF"/>
      </a:folHlink>
    </a:clrScheme>
    <a:fontScheme name="25_BoldColor_ISO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25_BoldColor_IS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Proxima Nova Extrabold"/>
            <a:ea typeface="Proxima Nova Extrabold"/>
            <a:cs typeface="Proxima Nova Extrabold"/>
            <a:sym typeface="Proxima Nova Extra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5_BoldColor_ISO">
  <a:themeElements>
    <a:clrScheme name="25_BoldColor_ISO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1BFF4"/>
      </a:accent1>
      <a:accent2>
        <a:srgbClr val="43E9CB"/>
      </a:accent2>
      <a:accent3>
        <a:srgbClr val="BC80FF"/>
      </a:accent3>
      <a:accent4>
        <a:srgbClr val="FFC618"/>
      </a:accent4>
      <a:accent5>
        <a:srgbClr val="FF4000"/>
      </a:accent5>
      <a:accent6>
        <a:srgbClr val="FF87BB"/>
      </a:accent6>
      <a:hlink>
        <a:srgbClr val="0000FF"/>
      </a:hlink>
      <a:folHlink>
        <a:srgbClr val="FF00FF"/>
      </a:folHlink>
    </a:clrScheme>
    <a:fontScheme name="25_BoldColor_ISO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25_BoldColor_IS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Proxima Nova Extrabold"/>
            <a:ea typeface="Proxima Nova Extrabold"/>
            <a:cs typeface="Proxima Nova Extrabold"/>
            <a:sym typeface="Proxima Nova Extra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